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4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716" r:id="rId3"/>
    <p:sldMasterId id="2147483744" r:id="rId4"/>
    <p:sldMasterId id="2147483773" r:id="rId5"/>
    <p:sldMasterId id="2147483801" r:id="rId6"/>
  </p:sldMasterIdLst>
  <p:notesMasterIdLst>
    <p:notesMasterId r:id="rId15"/>
  </p:notesMasterIdLst>
  <p:sldIdLst>
    <p:sldId id="257" r:id="rId7"/>
    <p:sldId id="259" r:id="rId8"/>
    <p:sldId id="260" r:id="rId9"/>
    <p:sldId id="261" r:id="rId10"/>
    <p:sldId id="277" r:id="rId11"/>
    <p:sldId id="279" r:id="rId12"/>
    <p:sldId id="275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78863" autoAdjust="0"/>
  </p:normalViewPr>
  <p:slideViewPr>
    <p:cSldViewPr>
      <p:cViewPr>
        <p:scale>
          <a:sx n="80" d="100"/>
          <a:sy n="80" d="100"/>
        </p:scale>
        <p:origin x="-1878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A995C-7A42-446C-ABF8-716D37BF825D}" type="datetimeFigureOut">
              <a:rPr lang="en-GB" smtClean="0"/>
              <a:t>06/09/2017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E5AEB-D09D-43DC-A1E3-82A2657674F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542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2EBA9-4037-42D6-A5D3-EDF67B7B72F5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69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Using RM shipping solution</a:t>
            </a:r>
          </a:p>
          <a:p>
            <a:r>
              <a:rPr lang="en-US" dirty="0" smtClean="0"/>
              <a:t>DMO average was never acceptable, now we can spot it, or squiggles. We now require customers to supply this information electronically</a:t>
            </a:r>
          </a:p>
          <a:p>
            <a:r>
              <a:rPr lang="en-US" dirty="0" smtClean="0"/>
              <a:t>*We must offer</a:t>
            </a:r>
            <a:r>
              <a:rPr lang="en-US" baseline="0" dirty="0" smtClean="0"/>
              <a:t> option of migration to Click &amp; Drop as first solution. It is much more user friendly for customers than having to contact DMO helpdesk to turn on customs docs. Click &amp; Drop will fulfil all the requirements and help customers automate their shipping process. They can fill in electronically all the required details and it will provide 4 labels – one with barcode, one pick &amp; pack, one electronic customs doc, one shipping label.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Specifications for COSS &amp; SAPI do not currently include recipient email – we are working on a solution for that.</a:t>
            </a:r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E5AEB-D09D-43DC-A1E3-82A2657674F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563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E5AEB-D09D-43DC-A1E3-82A2657674F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873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Automating label printing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E5AEB-D09D-43DC-A1E3-82A2657674F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674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4" tIns="40231" rIns="80464" bIns="40231" rtlCol="0" anchor="ctr"/>
          <a:lstStyle/>
          <a:p>
            <a:pPr algn="ctr" defTabSz="1072866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0"/>
            <a:ext cx="9144000" cy="3429000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7040"/>
              </a:lnSpc>
              <a:defRPr sz="70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" y="5694523"/>
            <a:ext cx="3564673" cy="1163479"/>
          </a:xfrm>
          <a:prstGeom prst="rect">
            <a:avLst/>
          </a:prstGeom>
        </p:spPr>
        <p:txBody>
          <a:bodyPr lIns="844776" tIns="0" rIns="844776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bg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Author: Name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888" y="4432694"/>
            <a:ext cx="6081177" cy="25087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319" y="-2"/>
            <a:ext cx="1339683" cy="94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9276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57222" y="1615442"/>
            <a:ext cx="2595107" cy="2176723"/>
          </a:xfrm>
          <a:solidFill>
            <a:schemeClr val="accent1"/>
          </a:solidFill>
        </p:spPr>
        <p:txBody>
          <a:bodyPr lIns="211194" tIns="211194" rIns="211194" bIns="211194">
            <a:normAutofit/>
          </a:bodyPr>
          <a:lstStyle>
            <a:lvl1pPr marL="0" indent="0">
              <a:lnSpc>
                <a:spcPct val="100000"/>
              </a:lnSpc>
              <a:buNone/>
              <a:defRPr sz="2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Box 1</a:t>
            </a:r>
          </a:p>
          <a:p>
            <a:pPr lvl="0"/>
            <a:r>
              <a:rPr lang="en-GB" dirty="0"/>
              <a:t>The quick brown fox jumps over the lazy dog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74452" y="1615440"/>
            <a:ext cx="2595107" cy="2176723"/>
          </a:xfrm>
          <a:solidFill>
            <a:schemeClr val="accent2"/>
          </a:solidFill>
        </p:spPr>
        <p:txBody>
          <a:bodyPr lIns="211194" tIns="211194" rIns="211194" bIns="211194">
            <a:normAutofit/>
          </a:bodyPr>
          <a:lstStyle>
            <a:lvl1pPr marL="0" indent="0">
              <a:lnSpc>
                <a:spcPct val="100000"/>
              </a:lnSpc>
              <a:buNone/>
              <a:defRPr sz="2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Box 2</a:t>
            </a:r>
          </a:p>
          <a:p>
            <a:pPr lvl="0"/>
            <a:r>
              <a:rPr lang="en-GB" dirty="0"/>
              <a:t>The quick brown fox jumps over the lazy dog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991682" y="1615438"/>
            <a:ext cx="2595107" cy="2176723"/>
          </a:xfrm>
          <a:solidFill>
            <a:schemeClr val="accent3"/>
          </a:solidFill>
        </p:spPr>
        <p:txBody>
          <a:bodyPr lIns="211194" tIns="211194" rIns="211194" bIns="211194">
            <a:normAutofit/>
          </a:bodyPr>
          <a:lstStyle>
            <a:lvl1pPr marL="0" indent="0">
              <a:lnSpc>
                <a:spcPct val="100000"/>
              </a:lnSpc>
              <a:buNone/>
              <a:defRPr sz="2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Box 3</a:t>
            </a:r>
          </a:p>
          <a:p>
            <a:pPr lvl="0"/>
            <a:r>
              <a:rPr lang="en-GB" dirty="0"/>
              <a:t>The quick brown fox jumps over the lazy dog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57222" y="3947793"/>
            <a:ext cx="2595107" cy="2176723"/>
          </a:xfrm>
          <a:solidFill>
            <a:schemeClr val="accent4"/>
          </a:solidFill>
        </p:spPr>
        <p:txBody>
          <a:bodyPr lIns="211194" tIns="211194" rIns="211194" bIns="211194">
            <a:normAutofit/>
          </a:bodyPr>
          <a:lstStyle>
            <a:lvl1pPr marL="0" indent="0">
              <a:lnSpc>
                <a:spcPct val="100000"/>
              </a:lnSpc>
              <a:buNone/>
              <a:defRPr sz="2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Box 4</a:t>
            </a:r>
          </a:p>
          <a:p>
            <a:pPr lvl="0"/>
            <a:r>
              <a:rPr lang="en-GB" dirty="0"/>
              <a:t>The quick brown fox jumps over the lazy dog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274452" y="3947793"/>
            <a:ext cx="2595107" cy="2176723"/>
          </a:xfrm>
          <a:solidFill>
            <a:schemeClr val="accent5"/>
          </a:solidFill>
        </p:spPr>
        <p:txBody>
          <a:bodyPr lIns="211194" tIns="211194" rIns="211194" bIns="211194">
            <a:normAutofit/>
          </a:bodyPr>
          <a:lstStyle>
            <a:lvl1pPr marL="0" indent="0">
              <a:lnSpc>
                <a:spcPct val="100000"/>
              </a:lnSpc>
              <a:buNone/>
              <a:defRPr sz="2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Box 5</a:t>
            </a:r>
          </a:p>
          <a:p>
            <a:pPr lvl="0"/>
            <a:r>
              <a:rPr lang="en-GB" dirty="0"/>
              <a:t>The quick brown fox jumps over the lazy dog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91682" y="3947792"/>
            <a:ext cx="2595107" cy="2176723"/>
          </a:xfrm>
          <a:solidFill>
            <a:schemeClr val="accent6"/>
          </a:solidFill>
        </p:spPr>
        <p:txBody>
          <a:bodyPr lIns="211194" tIns="211194" rIns="211194" bIns="211194">
            <a:normAutofit/>
          </a:bodyPr>
          <a:lstStyle>
            <a:lvl1pPr marL="0" indent="0">
              <a:lnSpc>
                <a:spcPct val="100000"/>
              </a:lnSpc>
              <a:buNone/>
              <a:defRPr sz="2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Box 6</a:t>
            </a:r>
          </a:p>
          <a:p>
            <a:pPr lvl="0"/>
            <a:r>
              <a:rPr lang="en-GB" dirty="0"/>
              <a:t>The quick brown fox jumps over the lazy dog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9143999" cy="996176"/>
          </a:xfrm>
          <a:prstGeom prst="rect">
            <a:avLst/>
          </a:prstGeom>
        </p:spPr>
        <p:txBody>
          <a:bodyPr lIns="844776" tIns="844776" rIns="844776" bIns="42239" anchor="b" anchorCtr="0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Page heading</a:t>
            </a:r>
          </a:p>
        </p:txBody>
      </p:sp>
    </p:spTree>
    <p:extLst>
      <p:ext uri="{BB962C8B-B14F-4D97-AF65-F5344CB8AC3E}">
        <p14:creationId xmlns:p14="http://schemas.microsoft.com/office/powerpoint/2010/main" val="295748182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106" y="5027218"/>
            <a:ext cx="3340106" cy="1239759"/>
          </a:xfrm>
          <a:prstGeom prst="rect">
            <a:avLst/>
          </a:prstGeom>
        </p:spPr>
      </p:pic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996176"/>
            <a:ext cx="9144000" cy="5360174"/>
          </a:xfrm>
          <a:prstGeom prst="rect">
            <a:avLst/>
          </a:prstGeom>
        </p:spPr>
        <p:txBody>
          <a:bodyPr lIns="720000" tIns="0" rIns="720000" bIns="18000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0" baseline="0">
                <a:solidFill>
                  <a:schemeClr val="tx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25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Content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" y="0"/>
            <a:ext cx="9143999" cy="996173"/>
          </a:xfrm>
          <a:prstGeom prst="rect">
            <a:avLst/>
          </a:prstGeom>
        </p:spPr>
        <p:txBody>
          <a:bodyPr lIns="720000" tIns="180000" rIns="720000" bIns="36000" anchor="b" anchorCtr="0">
            <a:normAutofit/>
          </a:bodyPr>
          <a:lstStyle>
            <a:lvl1pPr algn="l">
              <a:lnSpc>
                <a:spcPts val="3200"/>
              </a:lnSpc>
              <a:defRPr sz="32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content #2</a:t>
            </a:r>
          </a:p>
        </p:txBody>
      </p:sp>
    </p:spTree>
    <p:extLst>
      <p:ext uri="{BB962C8B-B14F-4D97-AF65-F5344CB8AC3E}">
        <p14:creationId xmlns:p14="http://schemas.microsoft.com/office/powerpoint/2010/main" val="19848249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1425" dirty="0">
              <a:solidFill>
                <a:prstClr val="white"/>
              </a:solidFill>
            </a:endParaRP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70000" y="6356350"/>
            <a:ext cx="868071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659" y="4185424"/>
            <a:ext cx="3072059" cy="217109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996175"/>
            <a:ext cx="9144000" cy="5360011"/>
          </a:xfrm>
          <a:prstGeom prst="rect">
            <a:avLst/>
          </a:prstGeom>
        </p:spPr>
        <p:txBody>
          <a:bodyPr lIns="720000" tIns="0" rIns="720000" bIns="18000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25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Content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" y="0"/>
            <a:ext cx="9143999" cy="996173"/>
          </a:xfrm>
          <a:prstGeom prst="rect">
            <a:avLst/>
          </a:prstGeom>
        </p:spPr>
        <p:txBody>
          <a:bodyPr lIns="720000" tIns="180000" rIns="720000" bIns="36000" anchor="b" anchorCtr="0">
            <a:normAutofit/>
          </a:bodyPr>
          <a:lstStyle>
            <a:lvl1pPr algn="l">
              <a:lnSpc>
                <a:spcPts val="3200"/>
              </a:lnSpc>
              <a:defRPr sz="3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content #3</a:t>
            </a:r>
          </a:p>
        </p:txBody>
      </p:sp>
    </p:spTree>
    <p:extLst>
      <p:ext uri="{BB962C8B-B14F-4D97-AF65-F5344CB8AC3E}">
        <p14:creationId xmlns:p14="http://schemas.microsoft.com/office/powerpoint/2010/main" val="21796063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60350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100" dirty="0">
              <a:solidFill>
                <a:prstClr val="white"/>
              </a:solidFill>
            </a:endParaRP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616" y="4356410"/>
            <a:ext cx="2967935" cy="199994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70000" y="6356350"/>
            <a:ext cx="576504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996175"/>
            <a:ext cx="6035040" cy="5360173"/>
          </a:xfrm>
          <a:prstGeom prst="rect">
            <a:avLst/>
          </a:prstGeom>
        </p:spPr>
        <p:txBody>
          <a:bodyPr lIns="720000" tIns="0" rIns="720000" bIns="18000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25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Content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" y="0"/>
            <a:ext cx="6035039" cy="996173"/>
          </a:xfrm>
          <a:prstGeom prst="rect">
            <a:avLst/>
          </a:prstGeom>
        </p:spPr>
        <p:txBody>
          <a:bodyPr lIns="720000" tIns="180000" rIns="720000" bIns="36000" anchor="b" anchorCtr="0">
            <a:normAutofit/>
          </a:bodyPr>
          <a:lstStyle>
            <a:lvl1pPr algn="l">
              <a:lnSpc>
                <a:spcPts val="3200"/>
              </a:lnSpc>
              <a:defRPr sz="3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content #4</a:t>
            </a:r>
          </a:p>
        </p:txBody>
      </p:sp>
    </p:spTree>
    <p:extLst>
      <p:ext uri="{BB962C8B-B14F-4D97-AF65-F5344CB8AC3E}">
        <p14:creationId xmlns:p14="http://schemas.microsoft.com/office/powerpoint/2010/main" val="400162348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694" y="4378712"/>
            <a:ext cx="2594839" cy="1977639"/>
          </a:xfrm>
          <a:prstGeom prst="rect">
            <a:avLst/>
          </a:prstGeom>
        </p:spPr>
      </p:pic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996175"/>
            <a:ext cx="9144000" cy="5360173"/>
          </a:xfrm>
          <a:prstGeom prst="rect">
            <a:avLst/>
          </a:prstGeom>
        </p:spPr>
        <p:txBody>
          <a:bodyPr lIns="720000" tIns="0" rIns="720000" bIns="18000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0" baseline="0">
                <a:solidFill>
                  <a:schemeClr val="tx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25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Content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" y="0"/>
            <a:ext cx="9143999" cy="996173"/>
          </a:xfrm>
          <a:prstGeom prst="rect">
            <a:avLst/>
          </a:prstGeom>
        </p:spPr>
        <p:txBody>
          <a:bodyPr lIns="720000" tIns="180000" rIns="720000" bIns="36000" anchor="b" anchorCtr="0">
            <a:normAutofit/>
          </a:bodyPr>
          <a:lstStyle>
            <a:lvl1pPr algn="l">
              <a:lnSpc>
                <a:spcPts val="3200"/>
              </a:lnSpc>
              <a:defRPr sz="32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content #5</a:t>
            </a:r>
          </a:p>
        </p:txBody>
      </p:sp>
    </p:spTree>
    <p:extLst>
      <p:ext uri="{BB962C8B-B14F-4D97-AF65-F5344CB8AC3E}">
        <p14:creationId xmlns:p14="http://schemas.microsoft.com/office/powerpoint/2010/main" val="273951559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1425" dirty="0">
              <a:solidFill>
                <a:prstClr val="white"/>
              </a:solidFill>
            </a:endParaRP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70000" y="6356350"/>
            <a:ext cx="868071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41" y="4973444"/>
            <a:ext cx="2642828" cy="1382904"/>
          </a:xfrm>
          <a:prstGeom prst="rect">
            <a:avLst/>
          </a:prstGeom>
        </p:spPr>
      </p:pic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996176"/>
            <a:ext cx="9144000" cy="5360172"/>
          </a:xfrm>
          <a:prstGeom prst="rect">
            <a:avLst/>
          </a:prstGeom>
        </p:spPr>
        <p:txBody>
          <a:bodyPr lIns="720000" tIns="0" rIns="720000" bIns="18000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25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Content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" y="0"/>
            <a:ext cx="9143999" cy="996173"/>
          </a:xfrm>
          <a:prstGeom prst="rect">
            <a:avLst/>
          </a:prstGeom>
        </p:spPr>
        <p:txBody>
          <a:bodyPr lIns="720000" tIns="180000" rIns="720000" bIns="36000" anchor="b" anchorCtr="0">
            <a:normAutofit/>
          </a:bodyPr>
          <a:lstStyle>
            <a:lvl1pPr algn="l">
              <a:lnSpc>
                <a:spcPts val="3200"/>
              </a:lnSpc>
              <a:defRPr sz="3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content #6</a:t>
            </a:r>
          </a:p>
        </p:txBody>
      </p:sp>
    </p:spTree>
    <p:extLst>
      <p:ext uri="{BB962C8B-B14F-4D97-AF65-F5344CB8AC3E}">
        <p14:creationId xmlns:p14="http://schemas.microsoft.com/office/powerpoint/2010/main" val="308043888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1425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0"/>
            <a:ext cx="9144000" cy="4733926"/>
          </a:xfrm>
          <a:prstGeom prst="rect">
            <a:avLst/>
          </a:prstGeom>
        </p:spPr>
        <p:txBody>
          <a:bodyPr lIns="720000" tIns="720000" rIns="720000" bIns="36000" anchor="ctr" anchorCtr="0">
            <a:normAutofit/>
          </a:bodyPr>
          <a:lstStyle>
            <a:lvl1pPr algn="ctr">
              <a:lnSpc>
                <a:spcPts val="7200"/>
              </a:lnSpc>
              <a:defRPr sz="4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Thank you</a:t>
            </a:r>
          </a:p>
        </p:txBody>
      </p:sp>
      <p:sp>
        <p:nvSpPr>
          <p:cNvPr id="12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70000" y="6356350"/>
            <a:ext cx="86049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5996349"/>
            <a:ext cx="9144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Royal Mail, the cruciform and the colour red are registered trade marks of Royal Mail Group Ltd.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37" y="4960475"/>
            <a:ext cx="3446324" cy="124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3523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Pri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0"/>
            <a:ext cx="9144000" cy="4733926"/>
          </a:xfrm>
          <a:prstGeom prst="rect">
            <a:avLst/>
          </a:prstGeom>
        </p:spPr>
        <p:txBody>
          <a:bodyPr lIns="720000" tIns="720000" rIns="720000" bIns="36000" anchor="ctr" anchorCtr="0">
            <a:normAutofit/>
          </a:bodyPr>
          <a:lstStyle>
            <a:lvl1pPr algn="ctr">
              <a:lnSpc>
                <a:spcPts val="7200"/>
              </a:lnSpc>
              <a:defRPr sz="4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Thank you</a:t>
            </a:r>
          </a:p>
        </p:txBody>
      </p:sp>
      <p:sp>
        <p:nvSpPr>
          <p:cNvPr id="12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70000" y="6356350"/>
            <a:ext cx="86049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5996349"/>
            <a:ext cx="9144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Royal Mail, the cruciform and the colour red are registered trade marks of Royal Mail Group Ltd.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39" y="4960475"/>
            <a:ext cx="3446321" cy="124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5514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Copier Whi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297044"/>
            <a:ext cx="9144000" cy="3059306"/>
          </a:xfrm>
          <a:prstGeom prst="rect">
            <a:avLst/>
          </a:prstGeom>
        </p:spPr>
        <p:txBody>
          <a:bodyPr lIns="720000" tIns="0" rIns="720000" b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0" baseline="0">
                <a:solidFill>
                  <a:schemeClr val="tx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25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Use this logo on empty pages. Copy the graphic here, go to the required slide and paste. The logo will then sit in the correct position.</a:t>
            </a:r>
          </a:p>
        </p:txBody>
      </p:sp>
    </p:spTree>
    <p:extLst>
      <p:ext uri="{BB962C8B-B14F-4D97-AF65-F5344CB8AC3E}">
        <p14:creationId xmlns:p14="http://schemas.microsoft.com/office/powerpoint/2010/main" val="402604589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Copier Re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1425" dirty="0">
              <a:solidFill>
                <a:prstClr val="white"/>
              </a:solidFill>
            </a:endParaRP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297044"/>
            <a:ext cx="9144000" cy="3059306"/>
          </a:xfrm>
          <a:prstGeom prst="rect">
            <a:avLst/>
          </a:prstGeom>
        </p:spPr>
        <p:txBody>
          <a:bodyPr lIns="720000" tIns="0" rIns="720000" b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25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Use this logo on empty pages. Copy the graphic here, go to the required slide and paste. The logo will then sit in the correct position.</a:t>
            </a:r>
          </a:p>
        </p:txBody>
      </p:sp>
    </p:spTree>
    <p:extLst>
      <p:ext uri="{BB962C8B-B14F-4D97-AF65-F5344CB8AC3E}">
        <p14:creationId xmlns:p14="http://schemas.microsoft.com/office/powerpoint/2010/main" val="63832272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4" tIns="40231" rIns="80464" bIns="40231" rtlCol="0" anchor="ctr"/>
          <a:lstStyle/>
          <a:p>
            <a:pPr algn="ctr" defTabSz="1072866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0"/>
            <a:ext cx="9144000" cy="3429000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7040"/>
              </a:lnSpc>
              <a:defRPr sz="70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" y="5694523"/>
            <a:ext cx="3564673" cy="1163479"/>
          </a:xfrm>
          <a:prstGeom prst="rect">
            <a:avLst/>
          </a:prstGeom>
        </p:spPr>
        <p:txBody>
          <a:bodyPr lIns="844776" tIns="0" rIns="844776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bg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Author: Name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888" y="4432694"/>
            <a:ext cx="6081177" cy="25087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319" y="-2"/>
            <a:ext cx="1339683" cy="94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3208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4" tIns="40231" rIns="80464" bIns="40231" rtlCol="0" anchor="ctr"/>
          <a:lstStyle/>
          <a:p>
            <a:pPr algn="ctr" defTabSz="1072866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816001"/>
            <a:ext cx="4572000" cy="2540349"/>
          </a:xfrm>
          <a:prstGeom prst="rect">
            <a:avLst/>
          </a:prstGeom>
        </p:spPr>
        <p:txBody>
          <a:bodyPr lIns="844776" tIns="0" rIns="844776" bIns="211194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bg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Illustration divider subheading</a:t>
            </a: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70000" y="6356351"/>
            <a:ext cx="430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04" y="1874255"/>
            <a:ext cx="3391296" cy="3883495"/>
          </a:xfrm>
          <a:prstGeom prst="rect">
            <a:avLst/>
          </a:prstGeom>
        </p:spPr>
      </p:pic>
      <p:sp>
        <p:nvSpPr>
          <p:cNvPr id="1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" y="0"/>
            <a:ext cx="4571999" cy="3816000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divider slide #1</a:t>
            </a:r>
            <a:br>
              <a:rPr lang="en-US" noProof="0" dirty="0"/>
            </a:br>
            <a:r>
              <a:rPr lang="en-US" noProof="0" dirty="0"/>
              <a:t>main heading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467" y="0"/>
            <a:ext cx="938534" cy="66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3479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(Pri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0"/>
            <a:ext cx="9146656" cy="3429000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7040"/>
              </a:lnSpc>
              <a:defRPr sz="7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" y="5694523"/>
            <a:ext cx="3564673" cy="1163479"/>
          </a:xfrm>
          <a:prstGeom prst="rect">
            <a:avLst/>
          </a:prstGeom>
        </p:spPr>
        <p:txBody>
          <a:bodyPr lIns="844776" tIns="0" rIns="844776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tx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Author: Name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888" y="4432694"/>
            <a:ext cx="6081177" cy="25087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975" y="-2"/>
            <a:ext cx="1339683" cy="94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897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9143999" cy="996176"/>
          </a:xfrm>
          <a:prstGeom prst="rect">
            <a:avLst/>
          </a:prstGeom>
        </p:spPr>
        <p:txBody>
          <a:bodyPr lIns="844776" tIns="844776" rIns="844776" bIns="42239" anchor="b" anchorCtr="0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Page heading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0" y="996178"/>
            <a:ext cx="9144000" cy="5360175"/>
          </a:xfrm>
          <a:prstGeom prst="rect">
            <a:avLst/>
          </a:prstGeom>
        </p:spPr>
        <p:txBody>
          <a:bodyPr lIns="844776" tIns="422388" rIns="844776" bIns="844776"/>
          <a:lstStyle>
            <a:lvl1pPr>
              <a:spcBef>
                <a:spcPts val="1056"/>
              </a:spcBef>
              <a:defRPr sz="2100" b="0"/>
            </a:lvl1pPr>
            <a:lvl2pPr marL="605071" indent="-301735">
              <a:buFont typeface="Arial" panose="020B0604020202020204" pitchFamily="34" charset="0"/>
              <a:buChar char="•"/>
              <a:defRPr sz="1900"/>
            </a:lvl2pPr>
            <a:lvl3pPr marL="804649" indent="-301743">
              <a:buFont typeface="Arial" panose="020B0604020202020204" pitchFamily="34" charset="0"/>
              <a:buChar char="•"/>
              <a:defRPr sz="1900"/>
            </a:lvl3pPr>
            <a:lvl5pPr marL="1007395" indent="-301735">
              <a:buFont typeface="Arial" panose="020B0604020202020204" pitchFamily="34" charset="0"/>
              <a:buChar char="•"/>
              <a:defRPr sz="1900"/>
            </a:lvl5pPr>
            <a:lvl6pPr marL="1210142" indent="-301743">
              <a:buClr>
                <a:schemeClr val="accent1"/>
              </a:buClr>
              <a:buFont typeface="Arial" panose="020B0604020202020204" pitchFamily="34" charset="0"/>
              <a:buChar char="•"/>
              <a:defRPr sz="1900"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4"/>
            <a:r>
              <a:rPr lang="en-US" noProof="0" dirty="0"/>
              <a:t>Fourth level</a:t>
            </a:r>
          </a:p>
          <a:p>
            <a:pPr lvl="5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226824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Cit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9143999" cy="996176"/>
          </a:xfrm>
          <a:prstGeom prst="rect">
            <a:avLst/>
          </a:prstGeom>
        </p:spPr>
        <p:txBody>
          <a:bodyPr lIns="844776" tIns="844776" rIns="844776" bIns="42239" anchor="b" anchorCtr="0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Page heading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0" y="996178"/>
            <a:ext cx="9144000" cy="5360175"/>
          </a:xfrm>
          <a:prstGeom prst="rect">
            <a:avLst/>
          </a:prstGeom>
        </p:spPr>
        <p:txBody>
          <a:bodyPr lIns="844776" tIns="422388" rIns="844776" bIns="844776"/>
          <a:lstStyle>
            <a:lvl1pPr>
              <a:spcBef>
                <a:spcPts val="1056"/>
              </a:spcBef>
              <a:defRPr sz="2100" b="0"/>
            </a:lvl1pPr>
            <a:lvl2pPr marL="605071" indent="-301735">
              <a:buFont typeface="Arial" panose="020B0604020202020204" pitchFamily="34" charset="0"/>
              <a:buChar char="•"/>
              <a:defRPr sz="1900"/>
            </a:lvl2pPr>
            <a:lvl3pPr marL="804649" indent="-301743">
              <a:buFont typeface="Arial" panose="020B0604020202020204" pitchFamily="34" charset="0"/>
              <a:buChar char="•"/>
              <a:defRPr sz="1900"/>
            </a:lvl3pPr>
            <a:lvl5pPr marL="1007395" indent="-301735">
              <a:buFont typeface="Arial" panose="020B0604020202020204" pitchFamily="34" charset="0"/>
              <a:buChar char="•"/>
              <a:defRPr sz="1900"/>
            </a:lvl5pPr>
            <a:lvl6pPr marL="1210142" indent="-301743">
              <a:buClr>
                <a:schemeClr val="accent1"/>
              </a:buClr>
              <a:buFont typeface="Arial" panose="020B0604020202020204" pitchFamily="34" charset="0"/>
              <a:buChar char="•"/>
              <a:defRPr sz="1900"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4"/>
            <a:r>
              <a:rPr lang="en-US" noProof="0" dirty="0"/>
              <a:t>Fourth level</a:t>
            </a:r>
          </a:p>
          <a:p>
            <a:pPr lvl="5"/>
            <a:r>
              <a:rPr lang="en-US" noProof="0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254" y="4702100"/>
            <a:ext cx="4166752" cy="171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9974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Mounta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9143999" cy="996176"/>
          </a:xfrm>
          <a:prstGeom prst="rect">
            <a:avLst/>
          </a:prstGeom>
        </p:spPr>
        <p:txBody>
          <a:bodyPr lIns="844776" tIns="844776" rIns="844776" bIns="42239" anchor="b" anchorCtr="0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Page heading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0" y="996178"/>
            <a:ext cx="9144000" cy="5360175"/>
          </a:xfrm>
          <a:prstGeom prst="rect">
            <a:avLst/>
          </a:prstGeom>
        </p:spPr>
        <p:txBody>
          <a:bodyPr lIns="844776" tIns="422388" rIns="844776" bIns="844776"/>
          <a:lstStyle>
            <a:lvl1pPr>
              <a:spcBef>
                <a:spcPts val="1056"/>
              </a:spcBef>
              <a:defRPr sz="2100" b="0"/>
            </a:lvl1pPr>
            <a:lvl2pPr marL="605071" indent="-301735">
              <a:buFont typeface="Arial" panose="020B0604020202020204" pitchFamily="34" charset="0"/>
              <a:buChar char="•"/>
              <a:defRPr sz="1900"/>
            </a:lvl2pPr>
            <a:lvl3pPr marL="804649" indent="-301743">
              <a:buFont typeface="Arial" panose="020B0604020202020204" pitchFamily="34" charset="0"/>
              <a:buChar char="•"/>
              <a:defRPr sz="1900"/>
            </a:lvl3pPr>
            <a:lvl5pPr marL="1007395" indent="-301735">
              <a:buFont typeface="Arial" panose="020B0604020202020204" pitchFamily="34" charset="0"/>
              <a:buChar char="•"/>
              <a:defRPr sz="1900"/>
            </a:lvl5pPr>
            <a:lvl6pPr marL="1210142" indent="-301743">
              <a:buClr>
                <a:schemeClr val="accent1"/>
              </a:buClr>
              <a:buFont typeface="Arial" panose="020B0604020202020204" pitchFamily="34" charset="0"/>
              <a:buChar char="•"/>
              <a:defRPr sz="1900"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4"/>
            <a:r>
              <a:rPr lang="en-US" noProof="0" dirty="0"/>
              <a:t>Fourth level</a:t>
            </a:r>
          </a:p>
          <a:p>
            <a:pPr lvl="5"/>
            <a:r>
              <a:rPr lang="en-US" noProof="0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826" y="4735930"/>
            <a:ext cx="2404727" cy="162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592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9143999" cy="996176"/>
          </a:xfrm>
          <a:prstGeom prst="rect">
            <a:avLst/>
          </a:prstGeom>
        </p:spPr>
        <p:txBody>
          <a:bodyPr lIns="844776" tIns="844776" rIns="844776" bIns="42239" anchor="b" anchorCtr="0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Page heading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1" y="996178"/>
            <a:ext cx="4555594" cy="5360175"/>
          </a:xfrm>
          <a:prstGeom prst="rect">
            <a:avLst/>
          </a:prstGeom>
        </p:spPr>
        <p:txBody>
          <a:bodyPr lIns="844776" tIns="422388" rIns="844776" bIns="844776"/>
          <a:lstStyle>
            <a:lvl1pPr>
              <a:spcBef>
                <a:spcPts val="1056"/>
              </a:spcBef>
              <a:defRPr sz="2100" b="0"/>
            </a:lvl1pPr>
            <a:lvl2pPr marL="605071" indent="-301735">
              <a:buFont typeface="Arial" panose="020B0604020202020204" pitchFamily="34" charset="0"/>
              <a:buChar char="•"/>
              <a:defRPr sz="1900"/>
            </a:lvl2pPr>
            <a:lvl3pPr marL="804649" indent="-301743">
              <a:buFont typeface="Arial" panose="020B0604020202020204" pitchFamily="34" charset="0"/>
              <a:buChar char="•"/>
              <a:defRPr sz="1900"/>
            </a:lvl3pPr>
            <a:lvl5pPr marL="1007395" indent="-301735">
              <a:buFont typeface="Arial" panose="020B0604020202020204" pitchFamily="34" charset="0"/>
              <a:buChar char="•"/>
              <a:defRPr sz="1900"/>
            </a:lvl5pPr>
            <a:lvl6pPr marL="1210142" indent="-301743">
              <a:buClr>
                <a:schemeClr val="accent1"/>
              </a:buClr>
              <a:buFont typeface="Arial" panose="020B0604020202020204" pitchFamily="34" charset="0"/>
              <a:buChar char="•"/>
              <a:defRPr sz="1900"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4"/>
            <a:r>
              <a:rPr lang="en-US" noProof="0" dirty="0"/>
              <a:t>Fourth level</a:t>
            </a:r>
          </a:p>
          <a:p>
            <a:pPr lvl="5"/>
            <a:r>
              <a:rPr lang="en-US" noProof="0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 hasCustomPrompt="1"/>
          </p:nvPr>
        </p:nvSpPr>
        <p:spPr bwMode="gray">
          <a:xfrm>
            <a:off x="4572001" y="996178"/>
            <a:ext cx="4555594" cy="5360175"/>
          </a:xfrm>
          <a:prstGeom prst="rect">
            <a:avLst/>
          </a:prstGeom>
        </p:spPr>
        <p:txBody>
          <a:bodyPr lIns="844776" tIns="422388" rIns="844776" bIns="844776"/>
          <a:lstStyle>
            <a:lvl1pPr>
              <a:spcBef>
                <a:spcPts val="1056"/>
              </a:spcBef>
              <a:defRPr sz="2100" b="0"/>
            </a:lvl1pPr>
            <a:lvl2pPr marL="605071" indent="-301735">
              <a:buFont typeface="Arial" panose="020B0604020202020204" pitchFamily="34" charset="0"/>
              <a:buChar char="•"/>
              <a:defRPr sz="1900"/>
            </a:lvl2pPr>
            <a:lvl3pPr marL="804649" indent="-301743">
              <a:buFont typeface="Arial" panose="020B0604020202020204" pitchFamily="34" charset="0"/>
              <a:buChar char="•"/>
              <a:defRPr sz="1900"/>
            </a:lvl3pPr>
            <a:lvl5pPr marL="1007395" indent="-301735">
              <a:buFont typeface="Arial" panose="020B0604020202020204" pitchFamily="34" charset="0"/>
              <a:buChar char="•"/>
              <a:defRPr sz="1900"/>
            </a:lvl5pPr>
            <a:lvl6pPr marL="1210142" indent="-301743">
              <a:buClr>
                <a:schemeClr val="accent1"/>
              </a:buClr>
              <a:buFont typeface="Arial" panose="020B0604020202020204" pitchFamily="34" charset="0"/>
              <a:buChar char="•"/>
              <a:defRPr sz="1900"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4"/>
            <a:r>
              <a:rPr lang="en-US" noProof="0" dirty="0"/>
              <a:t>Fourth level</a:t>
            </a:r>
          </a:p>
          <a:p>
            <a:pPr lvl="5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574768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9143999" cy="996176"/>
          </a:xfrm>
          <a:prstGeom prst="rect">
            <a:avLst/>
          </a:prstGeom>
        </p:spPr>
        <p:txBody>
          <a:bodyPr lIns="844776" tIns="844776" rIns="844776" bIns="42239" anchor="b" anchorCtr="0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Page heading</a:t>
            </a:r>
          </a:p>
        </p:txBody>
      </p:sp>
    </p:spTree>
    <p:extLst>
      <p:ext uri="{BB962C8B-B14F-4D97-AF65-F5344CB8AC3E}">
        <p14:creationId xmlns:p14="http://schemas.microsoft.com/office/powerpoint/2010/main" val="228354581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7528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Divider (Pri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" y="-1"/>
            <a:ext cx="9143999" cy="3429000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Divider slide main heading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429001"/>
            <a:ext cx="9144000" cy="2927351"/>
          </a:xfrm>
          <a:prstGeom prst="rect">
            <a:avLst/>
          </a:prstGeom>
        </p:spPr>
        <p:txBody>
          <a:bodyPr lIns="844776" tIns="0" rIns="844776" bIns="211194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tx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Slide divider subheading</a:t>
            </a:r>
          </a:p>
        </p:txBody>
      </p:sp>
      <p:sp>
        <p:nvSpPr>
          <p:cNvPr id="19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2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270000" y="6356351"/>
            <a:ext cx="86049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734" y="6271515"/>
            <a:ext cx="938533" cy="66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12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57222" y="1615442"/>
            <a:ext cx="2595107" cy="2176723"/>
          </a:xfrm>
          <a:solidFill>
            <a:schemeClr val="accent1"/>
          </a:solidFill>
        </p:spPr>
        <p:txBody>
          <a:bodyPr lIns="211194" tIns="211194" rIns="211194" bIns="211194">
            <a:normAutofit/>
          </a:bodyPr>
          <a:lstStyle>
            <a:lvl1pPr marL="0" indent="0">
              <a:lnSpc>
                <a:spcPct val="100000"/>
              </a:lnSpc>
              <a:buNone/>
              <a:defRPr sz="2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Box 1</a:t>
            </a:r>
          </a:p>
          <a:p>
            <a:pPr lvl="0"/>
            <a:r>
              <a:rPr lang="en-GB" dirty="0"/>
              <a:t>The quick brown fox jumps over the lazy dog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74452" y="1615440"/>
            <a:ext cx="2595107" cy="2176723"/>
          </a:xfrm>
          <a:solidFill>
            <a:schemeClr val="accent2"/>
          </a:solidFill>
        </p:spPr>
        <p:txBody>
          <a:bodyPr lIns="211194" tIns="211194" rIns="211194" bIns="211194">
            <a:normAutofit/>
          </a:bodyPr>
          <a:lstStyle>
            <a:lvl1pPr marL="0" indent="0">
              <a:lnSpc>
                <a:spcPct val="100000"/>
              </a:lnSpc>
              <a:buNone/>
              <a:defRPr sz="2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Box 2</a:t>
            </a:r>
          </a:p>
          <a:p>
            <a:pPr lvl="0"/>
            <a:r>
              <a:rPr lang="en-GB" dirty="0"/>
              <a:t>The quick brown fox jumps over the lazy dog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991682" y="1615438"/>
            <a:ext cx="2595107" cy="2176723"/>
          </a:xfrm>
          <a:solidFill>
            <a:schemeClr val="accent3"/>
          </a:solidFill>
        </p:spPr>
        <p:txBody>
          <a:bodyPr lIns="211194" tIns="211194" rIns="211194" bIns="211194">
            <a:normAutofit/>
          </a:bodyPr>
          <a:lstStyle>
            <a:lvl1pPr marL="0" indent="0">
              <a:lnSpc>
                <a:spcPct val="100000"/>
              </a:lnSpc>
              <a:buNone/>
              <a:defRPr sz="2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Box 3</a:t>
            </a:r>
          </a:p>
          <a:p>
            <a:pPr lvl="0"/>
            <a:r>
              <a:rPr lang="en-GB" dirty="0"/>
              <a:t>The quick brown fox jumps over the lazy dog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57222" y="3947793"/>
            <a:ext cx="2595107" cy="2176723"/>
          </a:xfrm>
          <a:solidFill>
            <a:schemeClr val="accent4"/>
          </a:solidFill>
        </p:spPr>
        <p:txBody>
          <a:bodyPr lIns="211194" tIns="211194" rIns="211194" bIns="211194">
            <a:normAutofit/>
          </a:bodyPr>
          <a:lstStyle>
            <a:lvl1pPr marL="0" indent="0">
              <a:lnSpc>
                <a:spcPct val="100000"/>
              </a:lnSpc>
              <a:buNone/>
              <a:defRPr sz="2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Box 4</a:t>
            </a:r>
          </a:p>
          <a:p>
            <a:pPr lvl="0"/>
            <a:r>
              <a:rPr lang="en-GB" dirty="0"/>
              <a:t>The quick brown fox jumps over the lazy dog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274452" y="3947793"/>
            <a:ext cx="2595107" cy="2176723"/>
          </a:xfrm>
          <a:solidFill>
            <a:schemeClr val="accent5"/>
          </a:solidFill>
        </p:spPr>
        <p:txBody>
          <a:bodyPr lIns="211194" tIns="211194" rIns="211194" bIns="211194">
            <a:normAutofit/>
          </a:bodyPr>
          <a:lstStyle>
            <a:lvl1pPr marL="0" indent="0">
              <a:lnSpc>
                <a:spcPct val="100000"/>
              </a:lnSpc>
              <a:buNone/>
              <a:defRPr sz="2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Box 5</a:t>
            </a:r>
          </a:p>
          <a:p>
            <a:pPr lvl="0"/>
            <a:r>
              <a:rPr lang="en-GB" dirty="0"/>
              <a:t>The quick brown fox jumps over the lazy dog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91682" y="3947792"/>
            <a:ext cx="2595107" cy="2176723"/>
          </a:xfrm>
          <a:solidFill>
            <a:schemeClr val="accent6"/>
          </a:solidFill>
        </p:spPr>
        <p:txBody>
          <a:bodyPr lIns="211194" tIns="211194" rIns="211194" bIns="211194">
            <a:normAutofit/>
          </a:bodyPr>
          <a:lstStyle>
            <a:lvl1pPr marL="0" indent="0">
              <a:lnSpc>
                <a:spcPct val="100000"/>
              </a:lnSpc>
              <a:buNone/>
              <a:defRPr sz="2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Box 6</a:t>
            </a:r>
          </a:p>
          <a:p>
            <a:pPr lvl="0"/>
            <a:r>
              <a:rPr lang="en-GB" dirty="0"/>
              <a:t>The quick brown fox jumps over the lazy dog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9143999" cy="996176"/>
          </a:xfrm>
          <a:prstGeom prst="rect">
            <a:avLst/>
          </a:prstGeom>
        </p:spPr>
        <p:txBody>
          <a:bodyPr lIns="844776" tIns="844776" rIns="844776" bIns="42239" anchor="b" anchorCtr="0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Page heading</a:t>
            </a:r>
          </a:p>
        </p:txBody>
      </p:sp>
    </p:spTree>
    <p:extLst>
      <p:ext uri="{BB962C8B-B14F-4D97-AF65-F5344CB8AC3E}">
        <p14:creationId xmlns:p14="http://schemas.microsoft.com/office/powerpoint/2010/main" val="320370340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4" tIns="40231" rIns="80464" bIns="40231" rtlCol="0" anchor="ctr"/>
          <a:lstStyle/>
          <a:p>
            <a:pPr algn="ctr" defTabSz="1072866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816001"/>
            <a:ext cx="4572000" cy="2540349"/>
          </a:xfrm>
          <a:prstGeom prst="rect">
            <a:avLst/>
          </a:prstGeom>
        </p:spPr>
        <p:txBody>
          <a:bodyPr lIns="844776" tIns="0" rIns="844776" bIns="211194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bg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Illustration divider subheading</a:t>
            </a: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70000" y="6356351"/>
            <a:ext cx="430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04" y="1874255"/>
            <a:ext cx="3391296" cy="3883495"/>
          </a:xfrm>
          <a:prstGeom prst="rect">
            <a:avLst/>
          </a:prstGeom>
        </p:spPr>
      </p:pic>
      <p:sp>
        <p:nvSpPr>
          <p:cNvPr id="1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" y="0"/>
            <a:ext cx="4571999" cy="3816000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divider slide #1</a:t>
            </a:r>
            <a:br>
              <a:rPr lang="en-US" noProof="0" dirty="0"/>
            </a:br>
            <a:r>
              <a:rPr lang="en-US" noProof="0" dirty="0"/>
              <a:t>main heading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467" y="0"/>
            <a:ext cx="938534" cy="66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4406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840" y="3909757"/>
            <a:ext cx="6338925" cy="2352841"/>
          </a:xfrm>
          <a:prstGeom prst="rect">
            <a:avLst/>
          </a:prstGeom>
        </p:spPr>
      </p:pic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816002"/>
            <a:ext cx="4572000" cy="2540351"/>
          </a:xfrm>
          <a:prstGeom prst="rect">
            <a:avLst/>
          </a:prstGeom>
        </p:spPr>
        <p:txBody>
          <a:bodyPr lIns="844776" tIns="0" rIns="844776" bIns="211194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tx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Illustration divider subheading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" y="0"/>
            <a:ext cx="4571999" cy="3816000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divider slide #2</a:t>
            </a:r>
            <a:br>
              <a:rPr lang="en-US" noProof="0" dirty="0"/>
            </a:br>
            <a:r>
              <a:rPr lang="en-US" noProof="0" dirty="0"/>
              <a:t>main heading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467" y="0"/>
            <a:ext cx="938534" cy="66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9692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840" y="3909757"/>
            <a:ext cx="6338925" cy="2352841"/>
          </a:xfrm>
          <a:prstGeom prst="rect">
            <a:avLst/>
          </a:prstGeom>
        </p:spPr>
      </p:pic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816002"/>
            <a:ext cx="4572000" cy="2540351"/>
          </a:xfrm>
          <a:prstGeom prst="rect">
            <a:avLst/>
          </a:prstGeom>
        </p:spPr>
        <p:txBody>
          <a:bodyPr lIns="844776" tIns="0" rIns="844776" bIns="211194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tx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Illustration divider subheading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" y="0"/>
            <a:ext cx="4571999" cy="3816000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divider slide #2</a:t>
            </a:r>
            <a:br>
              <a:rPr lang="en-US" noProof="0" dirty="0"/>
            </a:br>
            <a:r>
              <a:rPr lang="en-US" noProof="0" dirty="0"/>
              <a:t>main heading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467" y="0"/>
            <a:ext cx="938534" cy="66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564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4" tIns="40231" rIns="80464" bIns="40231" rtlCol="0" anchor="ctr"/>
          <a:lstStyle/>
          <a:p>
            <a:pPr algn="ctr" defTabSz="1072866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70001" y="6356351"/>
            <a:ext cx="868071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187" y="3306635"/>
            <a:ext cx="4315533" cy="304988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469" y="1"/>
            <a:ext cx="938533" cy="663889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816001"/>
            <a:ext cx="4572000" cy="2540187"/>
          </a:xfrm>
          <a:prstGeom prst="rect">
            <a:avLst/>
          </a:prstGeom>
        </p:spPr>
        <p:txBody>
          <a:bodyPr lIns="844776" tIns="0" rIns="844776" bIns="211194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bg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Illustration divider subheading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" y="0"/>
            <a:ext cx="4571999" cy="3816000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divider slide #3</a:t>
            </a:r>
            <a:br>
              <a:rPr lang="en-US" noProof="0" dirty="0"/>
            </a:br>
            <a:r>
              <a:rPr lang="en-US" noProof="0" dirty="0"/>
              <a:t>main heading</a:t>
            </a:r>
          </a:p>
        </p:txBody>
      </p:sp>
    </p:spTree>
    <p:extLst>
      <p:ext uri="{BB962C8B-B14F-4D97-AF65-F5344CB8AC3E}">
        <p14:creationId xmlns:p14="http://schemas.microsoft.com/office/powerpoint/2010/main" val="383340198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4" tIns="40231" rIns="80464" bIns="40231" rtlCol="0" anchor="ctr"/>
          <a:lstStyle/>
          <a:p>
            <a:pPr algn="ctr" defTabSz="1072866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70000" y="6356351"/>
            <a:ext cx="430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594" y="3413682"/>
            <a:ext cx="4366959" cy="2942671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467" y="0"/>
            <a:ext cx="938534" cy="663891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816001"/>
            <a:ext cx="4572000" cy="2540349"/>
          </a:xfrm>
          <a:prstGeom prst="rect">
            <a:avLst/>
          </a:prstGeom>
        </p:spPr>
        <p:txBody>
          <a:bodyPr lIns="844776" tIns="0" rIns="844776" bIns="211194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bg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Illustration divider subheading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" y="0"/>
            <a:ext cx="4571999" cy="3816000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divider slide #4</a:t>
            </a:r>
            <a:br>
              <a:rPr lang="en-US" noProof="0" dirty="0"/>
            </a:br>
            <a:r>
              <a:rPr lang="en-US" noProof="0" dirty="0"/>
              <a:t>main heading</a:t>
            </a:r>
          </a:p>
        </p:txBody>
      </p:sp>
    </p:spTree>
    <p:extLst>
      <p:ext uri="{BB962C8B-B14F-4D97-AF65-F5344CB8AC3E}">
        <p14:creationId xmlns:p14="http://schemas.microsoft.com/office/powerpoint/2010/main" val="2786118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034" y="3007115"/>
            <a:ext cx="4394501" cy="3349239"/>
          </a:xfrm>
          <a:prstGeom prst="rect">
            <a:avLst/>
          </a:prstGeom>
        </p:spPr>
      </p:pic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816001"/>
            <a:ext cx="4572000" cy="2540349"/>
          </a:xfrm>
          <a:prstGeom prst="rect">
            <a:avLst/>
          </a:prstGeom>
        </p:spPr>
        <p:txBody>
          <a:bodyPr lIns="844776" tIns="0" rIns="844776" bIns="211194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tx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Illustration divider subheading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" y="0"/>
            <a:ext cx="4571999" cy="3816000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divider slide #5</a:t>
            </a:r>
            <a:br>
              <a:rPr lang="en-US" noProof="0" dirty="0"/>
            </a:br>
            <a:r>
              <a:rPr lang="en-US" noProof="0" dirty="0"/>
              <a:t>main heading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467" y="0"/>
            <a:ext cx="938534" cy="66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7443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4" tIns="40231" rIns="80464" bIns="40231" rtlCol="0" anchor="ctr"/>
          <a:lstStyle/>
          <a:p>
            <a:pPr algn="ctr" defTabSz="1072866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70001" y="6356351"/>
            <a:ext cx="868071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19" y="4140967"/>
            <a:ext cx="4233751" cy="2215381"/>
          </a:xfrm>
          <a:prstGeom prst="rect">
            <a:avLst/>
          </a:prstGeom>
        </p:spPr>
      </p:pic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469" y="1"/>
            <a:ext cx="938533" cy="663889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816001"/>
            <a:ext cx="4572000" cy="2540348"/>
          </a:xfrm>
          <a:prstGeom prst="rect">
            <a:avLst/>
          </a:prstGeom>
        </p:spPr>
        <p:txBody>
          <a:bodyPr lIns="844776" tIns="0" rIns="844776" bIns="211194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bg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Illustration divider subheading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" y="0"/>
            <a:ext cx="4571999" cy="3816000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divider slide #6</a:t>
            </a:r>
            <a:br>
              <a:rPr lang="en-US" noProof="0" dirty="0"/>
            </a:br>
            <a:r>
              <a:rPr lang="en-US" noProof="0" dirty="0"/>
              <a:t>main heading</a:t>
            </a:r>
          </a:p>
        </p:txBody>
      </p:sp>
    </p:spTree>
    <p:extLst>
      <p:ext uri="{BB962C8B-B14F-4D97-AF65-F5344CB8AC3E}">
        <p14:creationId xmlns:p14="http://schemas.microsoft.com/office/powerpoint/2010/main" val="12992302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60350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4" tIns="40231" rIns="80464" bIns="40231" rtlCol="0" anchor="ctr"/>
          <a:lstStyle/>
          <a:p>
            <a:pPr algn="ctr" defTabSz="1072866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996177"/>
            <a:ext cx="6035040" cy="5360173"/>
          </a:xfrm>
          <a:prstGeom prst="rect">
            <a:avLst/>
          </a:prstGeom>
        </p:spPr>
        <p:txBody>
          <a:bodyPr lIns="844776" tIns="0" rIns="844776" bIns="211194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bg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Content</a:t>
            </a: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70000" y="6356351"/>
            <a:ext cx="576504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17" y="2130733"/>
            <a:ext cx="2131860" cy="2441269"/>
          </a:xfrm>
          <a:prstGeom prst="rect">
            <a:avLst/>
          </a:prstGeom>
        </p:spPr>
      </p:pic>
      <p:sp>
        <p:nvSpPr>
          <p:cNvPr id="1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6035039" cy="996173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content #1</a:t>
            </a:r>
          </a:p>
        </p:txBody>
      </p:sp>
    </p:spTree>
    <p:extLst>
      <p:ext uri="{BB962C8B-B14F-4D97-AF65-F5344CB8AC3E}">
        <p14:creationId xmlns:p14="http://schemas.microsoft.com/office/powerpoint/2010/main" val="33655821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106" y="5027220"/>
            <a:ext cx="3340106" cy="1239759"/>
          </a:xfrm>
          <a:prstGeom prst="rect">
            <a:avLst/>
          </a:prstGeom>
        </p:spPr>
      </p:pic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996178"/>
            <a:ext cx="9144000" cy="5360175"/>
          </a:xfrm>
          <a:prstGeom prst="rect">
            <a:avLst/>
          </a:prstGeom>
        </p:spPr>
        <p:txBody>
          <a:bodyPr lIns="844776" tIns="0" rIns="844776" bIns="211194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tx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Content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9143999" cy="996173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content #2</a:t>
            </a:r>
          </a:p>
        </p:txBody>
      </p:sp>
    </p:spTree>
    <p:extLst>
      <p:ext uri="{BB962C8B-B14F-4D97-AF65-F5344CB8AC3E}">
        <p14:creationId xmlns:p14="http://schemas.microsoft.com/office/powerpoint/2010/main" val="90957198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4" tIns="40231" rIns="80464" bIns="40231" rtlCol="0" anchor="ctr"/>
          <a:lstStyle/>
          <a:p>
            <a:pPr algn="ctr" defTabSz="1072866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70001" y="6356351"/>
            <a:ext cx="868071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661" y="4185425"/>
            <a:ext cx="3072059" cy="2171091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996177"/>
            <a:ext cx="9144000" cy="5360011"/>
          </a:xfrm>
          <a:prstGeom prst="rect">
            <a:avLst/>
          </a:prstGeom>
        </p:spPr>
        <p:txBody>
          <a:bodyPr lIns="844776" tIns="0" rIns="844776" bIns="211194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bg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Content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9143999" cy="996173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content #3</a:t>
            </a:r>
          </a:p>
        </p:txBody>
      </p:sp>
    </p:spTree>
    <p:extLst>
      <p:ext uri="{BB962C8B-B14F-4D97-AF65-F5344CB8AC3E}">
        <p14:creationId xmlns:p14="http://schemas.microsoft.com/office/powerpoint/2010/main" val="7209419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60350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4" tIns="40231" rIns="80464" bIns="40231" rtlCol="0" anchor="ctr"/>
          <a:lstStyle/>
          <a:p>
            <a:pPr algn="ctr" defTabSz="1072866"/>
            <a:endParaRPr lang="en-US" sz="100" dirty="0">
              <a:solidFill>
                <a:prstClr val="white"/>
              </a:solidFill>
            </a:endParaRP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618" y="4356410"/>
            <a:ext cx="2967935" cy="199994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70000" y="6356351"/>
            <a:ext cx="576504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996177"/>
            <a:ext cx="6035040" cy="5360173"/>
          </a:xfrm>
          <a:prstGeom prst="rect">
            <a:avLst/>
          </a:prstGeom>
        </p:spPr>
        <p:txBody>
          <a:bodyPr lIns="844776" tIns="0" rIns="844776" bIns="211194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bg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Content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6035039" cy="996173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content #4</a:t>
            </a:r>
          </a:p>
        </p:txBody>
      </p:sp>
    </p:spTree>
    <p:extLst>
      <p:ext uri="{BB962C8B-B14F-4D97-AF65-F5344CB8AC3E}">
        <p14:creationId xmlns:p14="http://schemas.microsoft.com/office/powerpoint/2010/main" val="234375566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696" y="4378715"/>
            <a:ext cx="2594839" cy="1977639"/>
          </a:xfrm>
          <a:prstGeom prst="rect">
            <a:avLst/>
          </a:prstGeom>
        </p:spPr>
      </p:pic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996177"/>
            <a:ext cx="9144000" cy="5360173"/>
          </a:xfrm>
          <a:prstGeom prst="rect">
            <a:avLst/>
          </a:prstGeom>
        </p:spPr>
        <p:txBody>
          <a:bodyPr lIns="844776" tIns="0" rIns="844776" bIns="211194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tx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Content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9143999" cy="996173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content #5</a:t>
            </a:r>
          </a:p>
        </p:txBody>
      </p:sp>
    </p:spTree>
    <p:extLst>
      <p:ext uri="{BB962C8B-B14F-4D97-AF65-F5344CB8AC3E}">
        <p14:creationId xmlns:p14="http://schemas.microsoft.com/office/powerpoint/2010/main" val="345098381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4" tIns="40231" rIns="80464" bIns="40231" rtlCol="0" anchor="ctr"/>
          <a:lstStyle/>
          <a:p>
            <a:pPr algn="ctr" defTabSz="1072866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70001" y="6356351"/>
            <a:ext cx="868071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187" y="3306635"/>
            <a:ext cx="4315533" cy="304988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469" y="1"/>
            <a:ext cx="938533" cy="663889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816001"/>
            <a:ext cx="4572000" cy="2540187"/>
          </a:xfrm>
          <a:prstGeom prst="rect">
            <a:avLst/>
          </a:prstGeom>
        </p:spPr>
        <p:txBody>
          <a:bodyPr lIns="844776" tIns="0" rIns="844776" bIns="211194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bg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Illustration divider subheading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" y="0"/>
            <a:ext cx="4571999" cy="3816000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divider slide #3</a:t>
            </a:r>
            <a:br>
              <a:rPr lang="en-US" noProof="0" dirty="0"/>
            </a:br>
            <a:r>
              <a:rPr lang="en-US" noProof="0" dirty="0"/>
              <a:t>main heading</a:t>
            </a:r>
          </a:p>
        </p:txBody>
      </p:sp>
    </p:spTree>
    <p:extLst>
      <p:ext uri="{BB962C8B-B14F-4D97-AF65-F5344CB8AC3E}">
        <p14:creationId xmlns:p14="http://schemas.microsoft.com/office/powerpoint/2010/main" val="423637000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4" tIns="40231" rIns="80464" bIns="40231" rtlCol="0" anchor="ctr"/>
          <a:lstStyle/>
          <a:p>
            <a:pPr algn="ctr" defTabSz="1072866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70001" y="6356351"/>
            <a:ext cx="868071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41" y="4973444"/>
            <a:ext cx="2642828" cy="1382904"/>
          </a:xfrm>
          <a:prstGeom prst="rect">
            <a:avLst/>
          </a:prstGeom>
        </p:spPr>
      </p:pic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996177"/>
            <a:ext cx="9144000" cy="5360172"/>
          </a:xfrm>
          <a:prstGeom prst="rect">
            <a:avLst/>
          </a:prstGeom>
        </p:spPr>
        <p:txBody>
          <a:bodyPr lIns="844776" tIns="0" rIns="844776" bIns="211194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bg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Content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9143999" cy="996173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content #6</a:t>
            </a:r>
          </a:p>
        </p:txBody>
      </p:sp>
    </p:spTree>
    <p:extLst>
      <p:ext uri="{BB962C8B-B14F-4D97-AF65-F5344CB8AC3E}">
        <p14:creationId xmlns:p14="http://schemas.microsoft.com/office/powerpoint/2010/main" val="249859123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4" tIns="40231" rIns="80464" bIns="40231" rtlCol="0" anchor="ctr"/>
          <a:lstStyle/>
          <a:p>
            <a:pPr algn="ctr" defTabSz="1072866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0"/>
            <a:ext cx="9144000" cy="4733927"/>
          </a:xfrm>
          <a:prstGeom prst="rect">
            <a:avLst/>
          </a:prstGeom>
        </p:spPr>
        <p:txBody>
          <a:bodyPr lIns="844776" tIns="844776" rIns="844776" bIns="42239" anchor="ctr" anchorCtr="0">
            <a:normAutofit/>
          </a:bodyPr>
          <a:lstStyle>
            <a:lvl1pPr algn="ctr">
              <a:lnSpc>
                <a:spcPts val="8448"/>
              </a:lnSpc>
              <a:defRPr sz="56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Thank you</a:t>
            </a:r>
          </a:p>
        </p:txBody>
      </p:sp>
      <p:sp>
        <p:nvSpPr>
          <p:cNvPr id="12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70000" y="6356351"/>
            <a:ext cx="86049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5996349"/>
            <a:ext cx="9144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>
            <a:noAutofit/>
          </a:bodyPr>
          <a:lstStyle/>
          <a:p>
            <a:pPr algn="ctr" defTabSz="1072866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Royal Mail, the cruciform and the colour red are registered trade marks of Royal Mail Group Ltd.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42" y="4960475"/>
            <a:ext cx="1762114" cy="124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1969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Pri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0"/>
            <a:ext cx="9144000" cy="4733927"/>
          </a:xfrm>
          <a:prstGeom prst="rect">
            <a:avLst/>
          </a:prstGeom>
        </p:spPr>
        <p:txBody>
          <a:bodyPr lIns="844776" tIns="844776" rIns="844776" bIns="42239" anchor="ctr" anchorCtr="0">
            <a:normAutofit/>
          </a:bodyPr>
          <a:lstStyle>
            <a:lvl1pPr algn="ctr">
              <a:lnSpc>
                <a:spcPts val="8448"/>
              </a:lnSpc>
              <a:defRPr sz="56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Thank you</a:t>
            </a:r>
          </a:p>
        </p:txBody>
      </p:sp>
      <p:sp>
        <p:nvSpPr>
          <p:cNvPr id="12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70000" y="6356351"/>
            <a:ext cx="86049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5996349"/>
            <a:ext cx="9144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>
            <a:noAutofit/>
          </a:bodyPr>
          <a:lstStyle/>
          <a:p>
            <a:pPr algn="ctr" defTabSz="1072866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Royal Mail, the cruciform and the colour red are registered trade marks of Royal Mail Group Ltd.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43" y="4960478"/>
            <a:ext cx="1762112" cy="124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4921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Copier Whi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297045"/>
            <a:ext cx="9144000" cy="3059307"/>
          </a:xfrm>
          <a:prstGeom prst="rect">
            <a:avLst/>
          </a:prstGeom>
        </p:spPr>
        <p:txBody>
          <a:bodyPr lIns="844776" tIns="0" rIns="844776" bIns="211194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tx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Use this logo on empty pages. Copy the graphic here, go to the required slide and paste. The logo will then sit in the correct position.</a:t>
            </a:r>
          </a:p>
        </p:txBody>
      </p:sp>
    </p:spTree>
    <p:extLst>
      <p:ext uri="{BB962C8B-B14F-4D97-AF65-F5344CB8AC3E}">
        <p14:creationId xmlns:p14="http://schemas.microsoft.com/office/powerpoint/2010/main" val="301390403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Copier Re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4" tIns="40231" rIns="80464" bIns="40231" rtlCol="0" anchor="ctr"/>
          <a:lstStyle/>
          <a:p>
            <a:pPr algn="ctr" defTabSz="1072866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297045"/>
            <a:ext cx="9144000" cy="3059307"/>
          </a:xfrm>
          <a:prstGeom prst="rect">
            <a:avLst/>
          </a:prstGeom>
        </p:spPr>
        <p:txBody>
          <a:bodyPr lIns="844776" tIns="0" rIns="844776" bIns="211194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bg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Use this logo on empty pages. Copy the graphic here, go to the required slide and paste. The logo will then sit in the correct position.</a:t>
            </a:r>
          </a:p>
        </p:txBody>
      </p:sp>
    </p:spTree>
    <p:extLst>
      <p:ext uri="{BB962C8B-B14F-4D97-AF65-F5344CB8AC3E}">
        <p14:creationId xmlns:p14="http://schemas.microsoft.com/office/powerpoint/2010/main" val="372307149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107287" tIns="53643" rIns="107287" bIns="53643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C02B-C265-4A1B-AEE3-D94D8F73D1D1}" type="datetimeFigureOut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107287" tIns="53643" rIns="107287" bIns="53643"/>
          <a:lstStyle/>
          <a:p>
            <a:pPr defTabSz="1072866"/>
            <a:endParaRPr lang="en-GB" sz="2100" dirty="0">
              <a:solidFill>
                <a:srgbClr val="40404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530C-4D9A-4459-ABCD-297DDA460E06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31612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4" tIns="40231" rIns="80464" bIns="40231" rtlCol="0" anchor="ctr"/>
          <a:lstStyle/>
          <a:p>
            <a:pPr algn="ctr" defTabSz="1072866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0"/>
            <a:ext cx="9144000" cy="3429000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7040"/>
              </a:lnSpc>
              <a:defRPr sz="70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" y="5694523"/>
            <a:ext cx="3564673" cy="1163479"/>
          </a:xfrm>
          <a:prstGeom prst="rect">
            <a:avLst/>
          </a:prstGeom>
        </p:spPr>
        <p:txBody>
          <a:bodyPr lIns="844776" tIns="0" rIns="844776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bg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Author: Name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888" y="4432694"/>
            <a:ext cx="6081177" cy="25087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319" y="-2"/>
            <a:ext cx="1339683" cy="94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7196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(Pri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0"/>
            <a:ext cx="9146656" cy="3429000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7040"/>
              </a:lnSpc>
              <a:defRPr sz="7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" y="5694523"/>
            <a:ext cx="3564673" cy="1163479"/>
          </a:xfrm>
          <a:prstGeom prst="rect">
            <a:avLst/>
          </a:prstGeom>
        </p:spPr>
        <p:txBody>
          <a:bodyPr lIns="844776" tIns="0" rIns="844776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tx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Author: Name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888" y="4432694"/>
            <a:ext cx="6081177" cy="25087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975" y="-2"/>
            <a:ext cx="1339683" cy="94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5511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9143999" cy="996176"/>
          </a:xfrm>
          <a:prstGeom prst="rect">
            <a:avLst/>
          </a:prstGeom>
        </p:spPr>
        <p:txBody>
          <a:bodyPr lIns="844776" tIns="844776" rIns="844776" bIns="42239" anchor="b" anchorCtr="0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Page heading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0" y="996178"/>
            <a:ext cx="9144000" cy="5360175"/>
          </a:xfrm>
          <a:prstGeom prst="rect">
            <a:avLst/>
          </a:prstGeom>
        </p:spPr>
        <p:txBody>
          <a:bodyPr lIns="844776" tIns="422388" rIns="844776" bIns="844776"/>
          <a:lstStyle>
            <a:lvl1pPr>
              <a:spcBef>
                <a:spcPts val="1056"/>
              </a:spcBef>
              <a:defRPr sz="2100" b="0"/>
            </a:lvl1pPr>
            <a:lvl2pPr marL="605071" indent="-301735">
              <a:buFont typeface="Arial" panose="020B0604020202020204" pitchFamily="34" charset="0"/>
              <a:buChar char="•"/>
              <a:defRPr sz="1900"/>
            </a:lvl2pPr>
            <a:lvl3pPr marL="804649" indent="-301743">
              <a:buFont typeface="Arial" panose="020B0604020202020204" pitchFamily="34" charset="0"/>
              <a:buChar char="•"/>
              <a:defRPr sz="1900"/>
            </a:lvl3pPr>
            <a:lvl5pPr marL="1007395" indent="-301735">
              <a:buFont typeface="Arial" panose="020B0604020202020204" pitchFamily="34" charset="0"/>
              <a:buChar char="•"/>
              <a:defRPr sz="1900"/>
            </a:lvl5pPr>
            <a:lvl6pPr marL="1210142" indent="-301743">
              <a:buClr>
                <a:schemeClr val="accent1"/>
              </a:buClr>
              <a:buFont typeface="Arial" panose="020B0604020202020204" pitchFamily="34" charset="0"/>
              <a:buChar char="•"/>
              <a:defRPr sz="1900"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4"/>
            <a:r>
              <a:rPr lang="en-US" noProof="0" dirty="0"/>
              <a:t>Fourth level</a:t>
            </a:r>
          </a:p>
          <a:p>
            <a:pPr lvl="5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540052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Cit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9143999" cy="996176"/>
          </a:xfrm>
          <a:prstGeom prst="rect">
            <a:avLst/>
          </a:prstGeom>
        </p:spPr>
        <p:txBody>
          <a:bodyPr lIns="844776" tIns="844776" rIns="844776" bIns="42239" anchor="b" anchorCtr="0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Page heading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0" y="996178"/>
            <a:ext cx="9144000" cy="5360175"/>
          </a:xfrm>
          <a:prstGeom prst="rect">
            <a:avLst/>
          </a:prstGeom>
        </p:spPr>
        <p:txBody>
          <a:bodyPr lIns="844776" tIns="422388" rIns="844776" bIns="844776"/>
          <a:lstStyle>
            <a:lvl1pPr>
              <a:spcBef>
                <a:spcPts val="1056"/>
              </a:spcBef>
              <a:defRPr sz="2100" b="0"/>
            </a:lvl1pPr>
            <a:lvl2pPr marL="605071" indent="-301735">
              <a:buFont typeface="Arial" panose="020B0604020202020204" pitchFamily="34" charset="0"/>
              <a:buChar char="•"/>
              <a:defRPr sz="1900"/>
            </a:lvl2pPr>
            <a:lvl3pPr marL="804649" indent="-301743">
              <a:buFont typeface="Arial" panose="020B0604020202020204" pitchFamily="34" charset="0"/>
              <a:buChar char="•"/>
              <a:defRPr sz="1900"/>
            </a:lvl3pPr>
            <a:lvl5pPr marL="1007395" indent="-301735">
              <a:buFont typeface="Arial" panose="020B0604020202020204" pitchFamily="34" charset="0"/>
              <a:buChar char="•"/>
              <a:defRPr sz="1900"/>
            </a:lvl5pPr>
            <a:lvl6pPr marL="1210142" indent="-301743">
              <a:buClr>
                <a:schemeClr val="accent1"/>
              </a:buClr>
              <a:buFont typeface="Arial" panose="020B0604020202020204" pitchFamily="34" charset="0"/>
              <a:buChar char="•"/>
              <a:defRPr sz="1900"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4"/>
            <a:r>
              <a:rPr lang="en-US" noProof="0" dirty="0"/>
              <a:t>Fourth level</a:t>
            </a:r>
          </a:p>
          <a:p>
            <a:pPr lvl="5"/>
            <a:r>
              <a:rPr lang="en-US" noProof="0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254" y="4702100"/>
            <a:ext cx="4166752" cy="171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48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4" tIns="40231" rIns="80464" bIns="40231" rtlCol="0" anchor="ctr"/>
          <a:lstStyle/>
          <a:p>
            <a:pPr algn="ctr" defTabSz="1072866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70000" y="6356351"/>
            <a:ext cx="430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594" y="3413682"/>
            <a:ext cx="4366959" cy="2942671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467" y="0"/>
            <a:ext cx="938534" cy="663891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816001"/>
            <a:ext cx="4572000" cy="2540349"/>
          </a:xfrm>
          <a:prstGeom prst="rect">
            <a:avLst/>
          </a:prstGeom>
        </p:spPr>
        <p:txBody>
          <a:bodyPr lIns="844776" tIns="0" rIns="844776" bIns="211194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bg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Illustration divider subheading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" y="0"/>
            <a:ext cx="4571999" cy="3816000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divider slide #4</a:t>
            </a:r>
            <a:br>
              <a:rPr lang="en-US" noProof="0" dirty="0"/>
            </a:br>
            <a:r>
              <a:rPr lang="en-US" noProof="0" dirty="0"/>
              <a:t>main heading</a:t>
            </a:r>
          </a:p>
        </p:txBody>
      </p:sp>
    </p:spTree>
    <p:extLst>
      <p:ext uri="{BB962C8B-B14F-4D97-AF65-F5344CB8AC3E}">
        <p14:creationId xmlns:p14="http://schemas.microsoft.com/office/powerpoint/2010/main" val="112500683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Mounta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9143999" cy="996176"/>
          </a:xfrm>
          <a:prstGeom prst="rect">
            <a:avLst/>
          </a:prstGeom>
        </p:spPr>
        <p:txBody>
          <a:bodyPr lIns="844776" tIns="844776" rIns="844776" bIns="42239" anchor="b" anchorCtr="0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Page heading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0" y="996178"/>
            <a:ext cx="9144000" cy="5360175"/>
          </a:xfrm>
          <a:prstGeom prst="rect">
            <a:avLst/>
          </a:prstGeom>
        </p:spPr>
        <p:txBody>
          <a:bodyPr lIns="844776" tIns="422388" rIns="844776" bIns="844776"/>
          <a:lstStyle>
            <a:lvl1pPr>
              <a:spcBef>
                <a:spcPts val="1056"/>
              </a:spcBef>
              <a:defRPr sz="2100" b="0"/>
            </a:lvl1pPr>
            <a:lvl2pPr marL="605071" indent="-301735">
              <a:buFont typeface="Arial" panose="020B0604020202020204" pitchFamily="34" charset="0"/>
              <a:buChar char="•"/>
              <a:defRPr sz="1900"/>
            </a:lvl2pPr>
            <a:lvl3pPr marL="804649" indent="-301743">
              <a:buFont typeface="Arial" panose="020B0604020202020204" pitchFamily="34" charset="0"/>
              <a:buChar char="•"/>
              <a:defRPr sz="1900"/>
            </a:lvl3pPr>
            <a:lvl5pPr marL="1007395" indent="-301735">
              <a:buFont typeface="Arial" panose="020B0604020202020204" pitchFamily="34" charset="0"/>
              <a:buChar char="•"/>
              <a:defRPr sz="1900"/>
            </a:lvl5pPr>
            <a:lvl6pPr marL="1210142" indent="-301743">
              <a:buClr>
                <a:schemeClr val="accent1"/>
              </a:buClr>
              <a:buFont typeface="Arial" panose="020B0604020202020204" pitchFamily="34" charset="0"/>
              <a:buChar char="•"/>
              <a:defRPr sz="1900"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4"/>
            <a:r>
              <a:rPr lang="en-US" noProof="0" dirty="0"/>
              <a:t>Fourth level</a:t>
            </a:r>
          </a:p>
          <a:p>
            <a:pPr lvl="5"/>
            <a:r>
              <a:rPr lang="en-US" noProof="0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826" y="4735930"/>
            <a:ext cx="2404727" cy="162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2746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9143999" cy="996176"/>
          </a:xfrm>
          <a:prstGeom prst="rect">
            <a:avLst/>
          </a:prstGeom>
        </p:spPr>
        <p:txBody>
          <a:bodyPr lIns="844776" tIns="844776" rIns="844776" bIns="42239" anchor="b" anchorCtr="0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Page heading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1" y="996178"/>
            <a:ext cx="4555594" cy="5360175"/>
          </a:xfrm>
          <a:prstGeom prst="rect">
            <a:avLst/>
          </a:prstGeom>
        </p:spPr>
        <p:txBody>
          <a:bodyPr lIns="844776" tIns="422388" rIns="844776" bIns="844776"/>
          <a:lstStyle>
            <a:lvl1pPr>
              <a:spcBef>
                <a:spcPts val="1056"/>
              </a:spcBef>
              <a:defRPr sz="2100" b="0"/>
            </a:lvl1pPr>
            <a:lvl2pPr marL="605071" indent="-301735">
              <a:buFont typeface="Arial" panose="020B0604020202020204" pitchFamily="34" charset="0"/>
              <a:buChar char="•"/>
              <a:defRPr sz="1900"/>
            </a:lvl2pPr>
            <a:lvl3pPr marL="804649" indent="-301743">
              <a:buFont typeface="Arial" panose="020B0604020202020204" pitchFamily="34" charset="0"/>
              <a:buChar char="•"/>
              <a:defRPr sz="1900"/>
            </a:lvl3pPr>
            <a:lvl5pPr marL="1007395" indent="-301735">
              <a:buFont typeface="Arial" panose="020B0604020202020204" pitchFamily="34" charset="0"/>
              <a:buChar char="•"/>
              <a:defRPr sz="1900"/>
            </a:lvl5pPr>
            <a:lvl6pPr marL="1210142" indent="-301743">
              <a:buClr>
                <a:schemeClr val="accent1"/>
              </a:buClr>
              <a:buFont typeface="Arial" panose="020B0604020202020204" pitchFamily="34" charset="0"/>
              <a:buChar char="•"/>
              <a:defRPr sz="1900"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4"/>
            <a:r>
              <a:rPr lang="en-US" noProof="0" dirty="0"/>
              <a:t>Fourth level</a:t>
            </a:r>
          </a:p>
          <a:p>
            <a:pPr lvl="5"/>
            <a:r>
              <a:rPr lang="en-US" noProof="0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 hasCustomPrompt="1"/>
          </p:nvPr>
        </p:nvSpPr>
        <p:spPr bwMode="gray">
          <a:xfrm>
            <a:off x="4572001" y="996178"/>
            <a:ext cx="4555594" cy="5360175"/>
          </a:xfrm>
          <a:prstGeom prst="rect">
            <a:avLst/>
          </a:prstGeom>
        </p:spPr>
        <p:txBody>
          <a:bodyPr lIns="844776" tIns="422388" rIns="844776" bIns="844776"/>
          <a:lstStyle>
            <a:lvl1pPr>
              <a:spcBef>
                <a:spcPts val="1056"/>
              </a:spcBef>
              <a:defRPr sz="2100" b="0"/>
            </a:lvl1pPr>
            <a:lvl2pPr marL="605071" indent="-301735">
              <a:buFont typeface="Arial" panose="020B0604020202020204" pitchFamily="34" charset="0"/>
              <a:buChar char="•"/>
              <a:defRPr sz="1900"/>
            </a:lvl2pPr>
            <a:lvl3pPr marL="804649" indent="-301743">
              <a:buFont typeface="Arial" panose="020B0604020202020204" pitchFamily="34" charset="0"/>
              <a:buChar char="•"/>
              <a:defRPr sz="1900"/>
            </a:lvl3pPr>
            <a:lvl5pPr marL="1007395" indent="-301735">
              <a:buFont typeface="Arial" panose="020B0604020202020204" pitchFamily="34" charset="0"/>
              <a:buChar char="•"/>
              <a:defRPr sz="1900"/>
            </a:lvl5pPr>
            <a:lvl6pPr marL="1210142" indent="-301743">
              <a:buClr>
                <a:schemeClr val="accent1"/>
              </a:buClr>
              <a:buFont typeface="Arial" panose="020B0604020202020204" pitchFamily="34" charset="0"/>
              <a:buChar char="•"/>
              <a:defRPr sz="1900"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4"/>
            <a:r>
              <a:rPr lang="en-US" noProof="0" dirty="0"/>
              <a:t>Fourth level</a:t>
            </a:r>
          </a:p>
          <a:p>
            <a:pPr lvl="5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96907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9143999" cy="996176"/>
          </a:xfrm>
          <a:prstGeom prst="rect">
            <a:avLst/>
          </a:prstGeom>
        </p:spPr>
        <p:txBody>
          <a:bodyPr lIns="844776" tIns="844776" rIns="844776" bIns="42239" anchor="b" anchorCtr="0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Page heading</a:t>
            </a:r>
          </a:p>
        </p:txBody>
      </p:sp>
    </p:spTree>
    <p:extLst>
      <p:ext uri="{BB962C8B-B14F-4D97-AF65-F5344CB8AC3E}">
        <p14:creationId xmlns:p14="http://schemas.microsoft.com/office/powerpoint/2010/main" val="326391138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25337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Divider (Pri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" y="-1"/>
            <a:ext cx="9143999" cy="3429000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Divider slide main heading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429001"/>
            <a:ext cx="9144000" cy="2927351"/>
          </a:xfrm>
          <a:prstGeom prst="rect">
            <a:avLst/>
          </a:prstGeom>
        </p:spPr>
        <p:txBody>
          <a:bodyPr lIns="844776" tIns="0" rIns="844776" bIns="211194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tx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Slide divider subheading</a:t>
            </a:r>
          </a:p>
        </p:txBody>
      </p:sp>
      <p:sp>
        <p:nvSpPr>
          <p:cNvPr id="19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2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270000" y="6356351"/>
            <a:ext cx="86049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734" y="6271515"/>
            <a:ext cx="938533" cy="66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9437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57222" y="1615442"/>
            <a:ext cx="2595107" cy="2176723"/>
          </a:xfrm>
          <a:solidFill>
            <a:schemeClr val="accent1"/>
          </a:solidFill>
        </p:spPr>
        <p:txBody>
          <a:bodyPr lIns="211194" tIns="211194" rIns="211194" bIns="211194">
            <a:normAutofit/>
          </a:bodyPr>
          <a:lstStyle>
            <a:lvl1pPr marL="0" indent="0">
              <a:lnSpc>
                <a:spcPct val="100000"/>
              </a:lnSpc>
              <a:buNone/>
              <a:defRPr sz="2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Box 1</a:t>
            </a:r>
          </a:p>
          <a:p>
            <a:pPr lvl="0"/>
            <a:r>
              <a:rPr lang="en-GB" dirty="0"/>
              <a:t>The quick brown fox jumps over the lazy dog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74452" y="1615440"/>
            <a:ext cx="2595107" cy="2176723"/>
          </a:xfrm>
          <a:solidFill>
            <a:schemeClr val="accent2"/>
          </a:solidFill>
        </p:spPr>
        <p:txBody>
          <a:bodyPr lIns="211194" tIns="211194" rIns="211194" bIns="211194">
            <a:normAutofit/>
          </a:bodyPr>
          <a:lstStyle>
            <a:lvl1pPr marL="0" indent="0">
              <a:lnSpc>
                <a:spcPct val="100000"/>
              </a:lnSpc>
              <a:buNone/>
              <a:defRPr sz="2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Box 2</a:t>
            </a:r>
          </a:p>
          <a:p>
            <a:pPr lvl="0"/>
            <a:r>
              <a:rPr lang="en-GB" dirty="0"/>
              <a:t>The quick brown fox jumps over the lazy dog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991682" y="1615438"/>
            <a:ext cx="2595107" cy="2176723"/>
          </a:xfrm>
          <a:solidFill>
            <a:schemeClr val="accent3"/>
          </a:solidFill>
        </p:spPr>
        <p:txBody>
          <a:bodyPr lIns="211194" tIns="211194" rIns="211194" bIns="211194">
            <a:normAutofit/>
          </a:bodyPr>
          <a:lstStyle>
            <a:lvl1pPr marL="0" indent="0">
              <a:lnSpc>
                <a:spcPct val="100000"/>
              </a:lnSpc>
              <a:buNone/>
              <a:defRPr sz="2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Box 3</a:t>
            </a:r>
          </a:p>
          <a:p>
            <a:pPr lvl="0"/>
            <a:r>
              <a:rPr lang="en-GB" dirty="0"/>
              <a:t>The quick brown fox jumps over the lazy dog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57222" y="3947793"/>
            <a:ext cx="2595107" cy="2176723"/>
          </a:xfrm>
          <a:solidFill>
            <a:schemeClr val="accent4"/>
          </a:solidFill>
        </p:spPr>
        <p:txBody>
          <a:bodyPr lIns="211194" tIns="211194" rIns="211194" bIns="211194">
            <a:normAutofit/>
          </a:bodyPr>
          <a:lstStyle>
            <a:lvl1pPr marL="0" indent="0">
              <a:lnSpc>
                <a:spcPct val="100000"/>
              </a:lnSpc>
              <a:buNone/>
              <a:defRPr sz="2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Box 4</a:t>
            </a:r>
          </a:p>
          <a:p>
            <a:pPr lvl="0"/>
            <a:r>
              <a:rPr lang="en-GB" dirty="0"/>
              <a:t>The quick brown fox jumps over the lazy dog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274452" y="3947793"/>
            <a:ext cx="2595107" cy="2176723"/>
          </a:xfrm>
          <a:solidFill>
            <a:schemeClr val="accent5"/>
          </a:solidFill>
        </p:spPr>
        <p:txBody>
          <a:bodyPr lIns="211194" tIns="211194" rIns="211194" bIns="211194">
            <a:normAutofit/>
          </a:bodyPr>
          <a:lstStyle>
            <a:lvl1pPr marL="0" indent="0">
              <a:lnSpc>
                <a:spcPct val="100000"/>
              </a:lnSpc>
              <a:buNone/>
              <a:defRPr sz="2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Box 5</a:t>
            </a:r>
          </a:p>
          <a:p>
            <a:pPr lvl="0"/>
            <a:r>
              <a:rPr lang="en-GB" dirty="0"/>
              <a:t>The quick brown fox jumps over the lazy dog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91682" y="3947792"/>
            <a:ext cx="2595107" cy="2176723"/>
          </a:xfrm>
          <a:solidFill>
            <a:schemeClr val="accent6"/>
          </a:solidFill>
        </p:spPr>
        <p:txBody>
          <a:bodyPr lIns="211194" tIns="211194" rIns="211194" bIns="211194">
            <a:normAutofit/>
          </a:bodyPr>
          <a:lstStyle>
            <a:lvl1pPr marL="0" indent="0">
              <a:lnSpc>
                <a:spcPct val="100000"/>
              </a:lnSpc>
              <a:buNone/>
              <a:defRPr sz="2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Box 6</a:t>
            </a:r>
          </a:p>
          <a:p>
            <a:pPr lvl="0"/>
            <a:r>
              <a:rPr lang="en-GB" dirty="0"/>
              <a:t>The quick brown fox jumps over the lazy dog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9143999" cy="996176"/>
          </a:xfrm>
          <a:prstGeom prst="rect">
            <a:avLst/>
          </a:prstGeom>
        </p:spPr>
        <p:txBody>
          <a:bodyPr lIns="844776" tIns="844776" rIns="844776" bIns="42239" anchor="b" anchorCtr="0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Page heading</a:t>
            </a:r>
          </a:p>
        </p:txBody>
      </p:sp>
    </p:spTree>
    <p:extLst>
      <p:ext uri="{BB962C8B-B14F-4D97-AF65-F5344CB8AC3E}">
        <p14:creationId xmlns:p14="http://schemas.microsoft.com/office/powerpoint/2010/main" val="382343839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4" tIns="40231" rIns="80464" bIns="40231" rtlCol="0" anchor="ctr"/>
          <a:lstStyle/>
          <a:p>
            <a:pPr algn="ctr" defTabSz="1072866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816001"/>
            <a:ext cx="4572000" cy="2540349"/>
          </a:xfrm>
          <a:prstGeom prst="rect">
            <a:avLst/>
          </a:prstGeom>
        </p:spPr>
        <p:txBody>
          <a:bodyPr lIns="844776" tIns="0" rIns="844776" bIns="211194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bg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Illustration divider subheading</a:t>
            </a: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70000" y="6356351"/>
            <a:ext cx="430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04" y="1874255"/>
            <a:ext cx="3391296" cy="3883495"/>
          </a:xfrm>
          <a:prstGeom prst="rect">
            <a:avLst/>
          </a:prstGeom>
        </p:spPr>
      </p:pic>
      <p:sp>
        <p:nvSpPr>
          <p:cNvPr id="1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" y="0"/>
            <a:ext cx="4571999" cy="3816000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divider slide #1</a:t>
            </a:r>
            <a:br>
              <a:rPr lang="en-US" noProof="0" dirty="0"/>
            </a:br>
            <a:r>
              <a:rPr lang="en-US" noProof="0" dirty="0"/>
              <a:t>main heading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467" y="0"/>
            <a:ext cx="938534" cy="66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7060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840" y="3909757"/>
            <a:ext cx="6338925" cy="2352841"/>
          </a:xfrm>
          <a:prstGeom prst="rect">
            <a:avLst/>
          </a:prstGeom>
        </p:spPr>
      </p:pic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816002"/>
            <a:ext cx="4572000" cy="2540351"/>
          </a:xfrm>
          <a:prstGeom prst="rect">
            <a:avLst/>
          </a:prstGeom>
        </p:spPr>
        <p:txBody>
          <a:bodyPr lIns="844776" tIns="0" rIns="844776" bIns="211194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tx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Illustration divider subheading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" y="0"/>
            <a:ext cx="4571999" cy="3816000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divider slide #2</a:t>
            </a:r>
            <a:br>
              <a:rPr lang="en-US" noProof="0" dirty="0"/>
            </a:br>
            <a:r>
              <a:rPr lang="en-US" noProof="0" dirty="0"/>
              <a:t>main heading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467" y="0"/>
            <a:ext cx="938534" cy="66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0100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4" tIns="40231" rIns="80464" bIns="40231" rtlCol="0" anchor="ctr"/>
          <a:lstStyle/>
          <a:p>
            <a:pPr algn="ctr" defTabSz="1072866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70001" y="6356351"/>
            <a:ext cx="868071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187" y="3306635"/>
            <a:ext cx="4315533" cy="304988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469" y="1"/>
            <a:ext cx="938533" cy="663889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816001"/>
            <a:ext cx="4572000" cy="2540187"/>
          </a:xfrm>
          <a:prstGeom prst="rect">
            <a:avLst/>
          </a:prstGeom>
        </p:spPr>
        <p:txBody>
          <a:bodyPr lIns="844776" tIns="0" rIns="844776" bIns="211194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bg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Illustration divider subheading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" y="0"/>
            <a:ext cx="4571999" cy="3816000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divider slide #3</a:t>
            </a:r>
            <a:br>
              <a:rPr lang="en-US" noProof="0" dirty="0"/>
            </a:br>
            <a:r>
              <a:rPr lang="en-US" noProof="0" dirty="0"/>
              <a:t>main heading</a:t>
            </a:r>
          </a:p>
        </p:txBody>
      </p:sp>
    </p:spTree>
    <p:extLst>
      <p:ext uri="{BB962C8B-B14F-4D97-AF65-F5344CB8AC3E}">
        <p14:creationId xmlns:p14="http://schemas.microsoft.com/office/powerpoint/2010/main" val="108961497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4" tIns="40231" rIns="80464" bIns="40231" rtlCol="0" anchor="ctr"/>
          <a:lstStyle/>
          <a:p>
            <a:pPr algn="ctr" defTabSz="1072866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70000" y="6356351"/>
            <a:ext cx="430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594" y="3413682"/>
            <a:ext cx="4366959" cy="2942671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467" y="0"/>
            <a:ext cx="938534" cy="663891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816001"/>
            <a:ext cx="4572000" cy="2540349"/>
          </a:xfrm>
          <a:prstGeom prst="rect">
            <a:avLst/>
          </a:prstGeom>
        </p:spPr>
        <p:txBody>
          <a:bodyPr lIns="844776" tIns="0" rIns="844776" bIns="211194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bg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Illustration divider subheading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" y="0"/>
            <a:ext cx="4571999" cy="3816000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divider slide #4</a:t>
            </a:r>
            <a:br>
              <a:rPr lang="en-US" noProof="0" dirty="0"/>
            </a:br>
            <a:r>
              <a:rPr lang="en-US" noProof="0" dirty="0"/>
              <a:t>main heading</a:t>
            </a:r>
          </a:p>
        </p:txBody>
      </p:sp>
    </p:spTree>
    <p:extLst>
      <p:ext uri="{BB962C8B-B14F-4D97-AF65-F5344CB8AC3E}">
        <p14:creationId xmlns:p14="http://schemas.microsoft.com/office/powerpoint/2010/main" val="124240521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034" y="3007115"/>
            <a:ext cx="4394501" cy="3349239"/>
          </a:xfrm>
          <a:prstGeom prst="rect">
            <a:avLst/>
          </a:prstGeom>
        </p:spPr>
      </p:pic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816001"/>
            <a:ext cx="4572000" cy="2540349"/>
          </a:xfrm>
          <a:prstGeom prst="rect">
            <a:avLst/>
          </a:prstGeom>
        </p:spPr>
        <p:txBody>
          <a:bodyPr lIns="844776" tIns="0" rIns="844776" bIns="211194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tx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Illustration divider subheading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" y="0"/>
            <a:ext cx="4571999" cy="3816000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divider slide #5</a:t>
            </a:r>
            <a:br>
              <a:rPr lang="en-US" noProof="0" dirty="0"/>
            </a:br>
            <a:r>
              <a:rPr lang="en-US" noProof="0" dirty="0"/>
              <a:t>main heading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467" y="0"/>
            <a:ext cx="938534" cy="66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8791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034" y="3007115"/>
            <a:ext cx="4394501" cy="3349239"/>
          </a:xfrm>
          <a:prstGeom prst="rect">
            <a:avLst/>
          </a:prstGeom>
        </p:spPr>
      </p:pic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816001"/>
            <a:ext cx="4572000" cy="2540349"/>
          </a:xfrm>
          <a:prstGeom prst="rect">
            <a:avLst/>
          </a:prstGeom>
        </p:spPr>
        <p:txBody>
          <a:bodyPr lIns="844776" tIns="0" rIns="844776" bIns="211194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tx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Illustration divider subheading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" y="0"/>
            <a:ext cx="4571999" cy="3816000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divider slide #5</a:t>
            </a:r>
            <a:br>
              <a:rPr lang="en-US" noProof="0" dirty="0"/>
            </a:br>
            <a:r>
              <a:rPr lang="en-US" noProof="0" dirty="0"/>
              <a:t>main heading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467" y="0"/>
            <a:ext cx="938534" cy="66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145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4" tIns="40231" rIns="80464" bIns="40231" rtlCol="0" anchor="ctr"/>
          <a:lstStyle/>
          <a:p>
            <a:pPr algn="ctr" defTabSz="1072866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70001" y="6356351"/>
            <a:ext cx="868071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19" y="4140967"/>
            <a:ext cx="4233751" cy="2215381"/>
          </a:xfrm>
          <a:prstGeom prst="rect">
            <a:avLst/>
          </a:prstGeom>
        </p:spPr>
      </p:pic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469" y="1"/>
            <a:ext cx="938533" cy="663889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816001"/>
            <a:ext cx="4572000" cy="2540348"/>
          </a:xfrm>
          <a:prstGeom prst="rect">
            <a:avLst/>
          </a:prstGeom>
        </p:spPr>
        <p:txBody>
          <a:bodyPr lIns="844776" tIns="0" rIns="844776" bIns="211194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bg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Illustration divider subheading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" y="0"/>
            <a:ext cx="4571999" cy="3816000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divider slide #6</a:t>
            </a:r>
            <a:br>
              <a:rPr lang="en-US" noProof="0" dirty="0"/>
            </a:br>
            <a:r>
              <a:rPr lang="en-US" noProof="0" dirty="0"/>
              <a:t>main heading</a:t>
            </a:r>
          </a:p>
        </p:txBody>
      </p:sp>
    </p:spTree>
    <p:extLst>
      <p:ext uri="{BB962C8B-B14F-4D97-AF65-F5344CB8AC3E}">
        <p14:creationId xmlns:p14="http://schemas.microsoft.com/office/powerpoint/2010/main" val="229695880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60350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4" tIns="40231" rIns="80464" bIns="40231" rtlCol="0" anchor="ctr"/>
          <a:lstStyle/>
          <a:p>
            <a:pPr algn="ctr" defTabSz="1072866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996177"/>
            <a:ext cx="6035040" cy="5360173"/>
          </a:xfrm>
          <a:prstGeom prst="rect">
            <a:avLst/>
          </a:prstGeom>
        </p:spPr>
        <p:txBody>
          <a:bodyPr lIns="844776" tIns="0" rIns="844776" bIns="211194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bg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Content</a:t>
            </a: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70000" y="6356351"/>
            <a:ext cx="576504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17" y="2130733"/>
            <a:ext cx="2131860" cy="2441269"/>
          </a:xfrm>
          <a:prstGeom prst="rect">
            <a:avLst/>
          </a:prstGeom>
        </p:spPr>
      </p:pic>
      <p:sp>
        <p:nvSpPr>
          <p:cNvPr id="1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6035039" cy="996173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content #1</a:t>
            </a:r>
          </a:p>
        </p:txBody>
      </p:sp>
    </p:spTree>
    <p:extLst>
      <p:ext uri="{BB962C8B-B14F-4D97-AF65-F5344CB8AC3E}">
        <p14:creationId xmlns:p14="http://schemas.microsoft.com/office/powerpoint/2010/main" val="15415271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106" y="5027220"/>
            <a:ext cx="3340106" cy="1239759"/>
          </a:xfrm>
          <a:prstGeom prst="rect">
            <a:avLst/>
          </a:prstGeom>
        </p:spPr>
      </p:pic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996178"/>
            <a:ext cx="9144000" cy="5360175"/>
          </a:xfrm>
          <a:prstGeom prst="rect">
            <a:avLst/>
          </a:prstGeom>
        </p:spPr>
        <p:txBody>
          <a:bodyPr lIns="844776" tIns="0" rIns="844776" bIns="211194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tx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Content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9143999" cy="996173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content #2</a:t>
            </a:r>
          </a:p>
        </p:txBody>
      </p:sp>
    </p:spTree>
    <p:extLst>
      <p:ext uri="{BB962C8B-B14F-4D97-AF65-F5344CB8AC3E}">
        <p14:creationId xmlns:p14="http://schemas.microsoft.com/office/powerpoint/2010/main" val="383105094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4" tIns="40231" rIns="80464" bIns="40231" rtlCol="0" anchor="ctr"/>
          <a:lstStyle/>
          <a:p>
            <a:pPr algn="ctr" defTabSz="1072866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70001" y="6356351"/>
            <a:ext cx="868071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661" y="4185425"/>
            <a:ext cx="3072059" cy="2171091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996177"/>
            <a:ext cx="9144000" cy="5360011"/>
          </a:xfrm>
          <a:prstGeom prst="rect">
            <a:avLst/>
          </a:prstGeom>
        </p:spPr>
        <p:txBody>
          <a:bodyPr lIns="844776" tIns="0" rIns="844776" bIns="211194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bg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Content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9143999" cy="996173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content #3</a:t>
            </a:r>
          </a:p>
        </p:txBody>
      </p:sp>
    </p:spTree>
    <p:extLst>
      <p:ext uri="{BB962C8B-B14F-4D97-AF65-F5344CB8AC3E}">
        <p14:creationId xmlns:p14="http://schemas.microsoft.com/office/powerpoint/2010/main" val="289837021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60350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4" tIns="40231" rIns="80464" bIns="40231" rtlCol="0" anchor="ctr"/>
          <a:lstStyle/>
          <a:p>
            <a:pPr algn="ctr" defTabSz="1072866"/>
            <a:endParaRPr lang="en-US" sz="100" dirty="0">
              <a:solidFill>
                <a:prstClr val="white"/>
              </a:solidFill>
            </a:endParaRP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618" y="4356410"/>
            <a:ext cx="2967935" cy="199994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70000" y="6356351"/>
            <a:ext cx="576504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996177"/>
            <a:ext cx="6035040" cy="5360173"/>
          </a:xfrm>
          <a:prstGeom prst="rect">
            <a:avLst/>
          </a:prstGeom>
        </p:spPr>
        <p:txBody>
          <a:bodyPr lIns="844776" tIns="0" rIns="844776" bIns="211194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bg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Content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6035039" cy="996173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content #4</a:t>
            </a:r>
          </a:p>
        </p:txBody>
      </p:sp>
    </p:spTree>
    <p:extLst>
      <p:ext uri="{BB962C8B-B14F-4D97-AF65-F5344CB8AC3E}">
        <p14:creationId xmlns:p14="http://schemas.microsoft.com/office/powerpoint/2010/main" val="40679994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696" y="4378715"/>
            <a:ext cx="2594839" cy="1977639"/>
          </a:xfrm>
          <a:prstGeom prst="rect">
            <a:avLst/>
          </a:prstGeom>
        </p:spPr>
      </p:pic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996177"/>
            <a:ext cx="9144000" cy="5360173"/>
          </a:xfrm>
          <a:prstGeom prst="rect">
            <a:avLst/>
          </a:prstGeom>
        </p:spPr>
        <p:txBody>
          <a:bodyPr lIns="844776" tIns="0" rIns="844776" bIns="211194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tx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Content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9143999" cy="996173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content #5</a:t>
            </a:r>
          </a:p>
        </p:txBody>
      </p:sp>
    </p:spTree>
    <p:extLst>
      <p:ext uri="{BB962C8B-B14F-4D97-AF65-F5344CB8AC3E}">
        <p14:creationId xmlns:p14="http://schemas.microsoft.com/office/powerpoint/2010/main" val="415244078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4" tIns="40231" rIns="80464" bIns="40231" rtlCol="0" anchor="ctr"/>
          <a:lstStyle/>
          <a:p>
            <a:pPr algn="ctr" defTabSz="1072866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70001" y="6356351"/>
            <a:ext cx="868071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41" y="4973444"/>
            <a:ext cx="2642828" cy="1382904"/>
          </a:xfrm>
          <a:prstGeom prst="rect">
            <a:avLst/>
          </a:prstGeom>
        </p:spPr>
      </p:pic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996177"/>
            <a:ext cx="9144000" cy="5360172"/>
          </a:xfrm>
          <a:prstGeom prst="rect">
            <a:avLst/>
          </a:prstGeom>
        </p:spPr>
        <p:txBody>
          <a:bodyPr lIns="844776" tIns="0" rIns="844776" bIns="211194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bg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Content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9143999" cy="996173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content #6</a:t>
            </a:r>
          </a:p>
        </p:txBody>
      </p:sp>
    </p:spTree>
    <p:extLst>
      <p:ext uri="{BB962C8B-B14F-4D97-AF65-F5344CB8AC3E}">
        <p14:creationId xmlns:p14="http://schemas.microsoft.com/office/powerpoint/2010/main" val="96948549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4" tIns="40231" rIns="80464" bIns="40231" rtlCol="0" anchor="ctr"/>
          <a:lstStyle/>
          <a:p>
            <a:pPr algn="ctr" defTabSz="1072866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0"/>
            <a:ext cx="9144000" cy="4733927"/>
          </a:xfrm>
          <a:prstGeom prst="rect">
            <a:avLst/>
          </a:prstGeom>
        </p:spPr>
        <p:txBody>
          <a:bodyPr lIns="844776" tIns="844776" rIns="844776" bIns="42239" anchor="ctr" anchorCtr="0">
            <a:normAutofit/>
          </a:bodyPr>
          <a:lstStyle>
            <a:lvl1pPr algn="ctr">
              <a:lnSpc>
                <a:spcPts val="8448"/>
              </a:lnSpc>
              <a:defRPr sz="56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Thank you</a:t>
            </a:r>
          </a:p>
        </p:txBody>
      </p:sp>
      <p:sp>
        <p:nvSpPr>
          <p:cNvPr id="12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70000" y="6356351"/>
            <a:ext cx="86049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5996349"/>
            <a:ext cx="9144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>
            <a:noAutofit/>
          </a:bodyPr>
          <a:lstStyle/>
          <a:p>
            <a:pPr algn="ctr" defTabSz="1072866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Royal Mail, the cruciform and the colour red are registered trade marks of Royal Mail Group Ltd.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42" y="4960475"/>
            <a:ext cx="1762114" cy="124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3370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Pri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0"/>
            <a:ext cx="9144000" cy="4733927"/>
          </a:xfrm>
          <a:prstGeom prst="rect">
            <a:avLst/>
          </a:prstGeom>
        </p:spPr>
        <p:txBody>
          <a:bodyPr lIns="844776" tIns="844776" rIns="844776" bIns="42239" anchor="ctr" anchorCtr="0">
            <a:normAutofit/>
          </a:bodyPr>
          <a:lstStyle>
            <a:lvl1pPr algn="ctr">
              <a:lnSpc>
                <a:spcPts val="8448"/>
              </a:lnSpc>
              <a:defRPr sz="56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Thank you</a:t>
            </a:r>
          </a:p>
        </p:txBody>
      </p:sp>
      <p:sp>
        <p:nvSpPr>
          <p:cNvPr id="12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70000" y="6356351"/>
            <a:ext cx="86049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5996349"/>
            <a:ext cx="9144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>
            <a:noAutofit/>
          </a:bodyPr>
          <a:lstStyle/>
          <a:p>
            <a:pPr algn="ctr" defTabSz="1072866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Royal Mail, the cruciform and the colour red are registered trade marks of Royal Mail Group Ltd.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43" y="4960478"/>
            <a:ext cx="1762112" cy="124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1341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4" tIns="40231" rIns="80464" bIns="40231" rtlCol="0" anchor="ctr"/>
          <a:lstStyle/>
          <a:p>
            <a:pPr algn="ctr" defTabSz="1072866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70001" y="6356351"/>
            <a:ext cx="868071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19" y="4140967"/>
            <a:ext cx="4233751" cy="2215381"/>
          </a:xfrm>
          <a:prstGeom prst="rect">
            <a:avLst/>
          </a:prstGeom>
        </p:spPr>
      </p:pic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469" y="1"/>
            <a:ext cx="938533" cy="663889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816001"/>
            <a:ext cx="4572000" cy="2540348"/>
          </a:xfrm>
          <a:prstGeom prst="rect">
            <a:avLst/>
          </a:prstGeom>
        </p:spPr>
        <p:txBody>
          <a:bodyPr lIns="844776" tIns="0" rIns="844776" bIns="211194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bg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Illustration divider subheading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" y="0"/>
            <a:ext cx="4571999" cy="3816000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divider slide #6</a:t>
            </a:r>
            <a:br>
              <a:rPr lang="en-US" noProof="0" dirty="0"/>
            </a:br>
            <a:r>
              <a:rPr lang="en-US" noProof="0" dirty="0"/>
              <a:t>main heading</a:t>
            </a:r>
          </a:p>
        </p:txBody>
      </p:sp>
    </p:spTree>
    <p:extLst>
      <p:ext uri="{BB962C8B-B14F-4D97-AF65-F5344CB8AC3E}">
        <p14:creationId xmlns:p14="http://schemas.microsoft.com/office/powerpoint/2010/main" val="341979659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Copier Whi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297045"/>
            <a:ext cx="9144000" cy="3059307"/>
          </a:xfrm>
          <a:prstGeom prst="rect">
            <a:avLst/>
          </a:prstGeom>
        </p:spPr>
        <p:txBody>
          <a:bodyPr lIns="844776" tIns="0" rIns="844776" bIns="211194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tx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Use this logo on empty pages. Copy the graphic here, go to the required slide and paste. The logo will then sit in the correct position.</a:t>
            </a:r>
          </a:p>
        </p:txBody>
      </p:sp>
    </p:spTree>
    <p:extLst>
      <p:ext uri="{BB962C8B-B14F-4D97-AF65-F5344CB8AC3E}">
        <p14:creationId xmlns:p14="http://schemas.microsoft.com/office/powerpoint/2010/main" val="298646026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Copier Re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4" tIns="40231" rIns="80464" bIns="40231" rtlCol="0" anchor="ctr"/>
          <a:lstStyle/>
          <a:p>
            <a:pPr algn="ctr" defTabSz="1072866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297045"/>
            <a:ext cx="9144000" cy="3059307"/>
          </a:xfrm>
          <a:prstGeom prst="rect">
            <a:avLst/>
          </a:prstGeom>
        </p:spPr>
        <p:txBody>
          <a:bodyPr lIns="844776" tIns="0" rIns="844776" bIns="211194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bg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Use this logo on empty pages. Copy the graphic here, go to the required slide and paste. The logo will then sit in the correct position.</a:t>
            </a:r>
          </a:p>
        </p:txBody>
      </p:sp>
    </p:spTree>
    <p:extLst>
      <p:ext uri="{BB962C8B-B14F-4D97-AF65-F5344CB8AC3E}">
        <p14:creationId xmlns:p14="http://schemas.microsoft.com/office/powerpoint/2010/main" val="319544351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60350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4" tIns="40231" rIns="80464" bIns="40231" rtlCol="0" anchor="ctr"/>
          <a:lstStyle/>
          <a:p>
            <a:pPr algn="ctr" defTabSz="1072866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996177"/>
            <a:ext cx="6035040" cy="5360173"/>
          </a:xfrm>
          <a:prstGeom prst="rect">
            <a:avLst/>
          </a:prstGeom>
        </p:spPr>
        <p:txBody>
          <a:bodyPr lIns="844776" tIns="0" rIns="844776" bIns="211194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bg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Content</a:t>
            </a: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70000" y="6356351"/>
            <a:ext cx="576504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17" y="2130733"/>
            <a:ext cx="2131860" cy="2441269"/>
          </a:xfrm>
          <a:prstGeom prst="rect">
            <a:avLst/>
          </a:prstGeom>
        </p:spPr>
      </p:pic>
      <p:sp>
        <p:nvSpPr>
          <p:cNvPr id="1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6035039" cy="996173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content #1</a:t>
            </a:r>
          </a:p>
        </p:txBody>
      </p:sp>
    </p:spTree>
    <p:extLst>
      <p:ext uri="{BB962C8B-B14F-4D97-AF65-F5344CB8AC3E}">
        <p14:creationId xmlns:p14="http://schemas.microsoft.com/office/powerpoint/2010/main" val="202699273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106" y="5027220"/>
            <a:ext cx="3340106" cy="1239759"/>
          </a:xfrm>
          <a:prstGeom prst="rect">
            <a:avLst/>
          </a:prstGeom>
        </p:spPr>
      </p:pic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996178"/>
            <a:ext cx="9144000" cy="5360175"/>
          </a:xfrm>
          <a:prstGeom prst="rect">
            <a:avLst/>
          </a:prstGeom>
        </p:spPr>
        <p:txBody>
          <a:bodyPr lIns="844776" tIns="0" rIns="844776" bIns="211194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tx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Content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9143999" cy="996173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content #2</a:t>
            </a:r>
          </a:p>
        </p:txBody>
      </p:sp>
    </p:spTree>
    <p:extLst>
      <p:ext uri="{BB962C8B-B14F-4D97-AF65-F5344CB8AC3E}">
        <p14:creationId xmlns:p14="http://schemas.microsoft.com/office/powerpoint/2010/main" val="130563839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4" tIns="40231" rIns="80464" bIns="40231" rtlCol="0" anchor="ctr"/>
          <a:lstStyle/>
          <a:p>
            <a:pPr algn="ctr" defTabSz="1072866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70001" y="6356351"/>
            <a:ext cx="868071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661" y="4185425"/>
            <a:ext cx="3072059" cy="2171091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996177"/>
            <a:ext cx="9144000" cy="5360011"/>
          </a:xfrm>
          <a:prstGeom prst="rect">
            <a:avLst/>
          </a:prstGeom>
        </p:spPr>
        <p:txBody>
          <a:bodyPr lIns="844776" tIns="0" rIns="844776" bIns="211194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bg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Content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9143999" cy="996173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content #3</a:t>
            </a:r>
          </a:p>
        </p:txBody>
      </p:sp>
    </p:spTree>
    <p:extLst>
      <p:ext uri="{BB962C8B-B14F-4D97-AF65-F5344CB8AC3E}">
        <p14:creationId xmlns:p14="http://schemas.microsoft.com/office/powerpoint/2010/main" val="333957885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(Pri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0"/>
            <a:ext cx="9146656" cy="3429000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7040"/>
              </a:lnSpc>
              <a:defRPr sz="7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" y="5694523"/>
            <a:ext cx="3564673" cy="1163479"/>
          </a:xfrm>
          <a:prstGeom prst="rect">
            <a:avLst/>
          </a:prstGeom>
        </p:spPr>
        <p:txBody>
          <a:bodyPr lIns="844776" tIns="0" rIns="844776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tx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Author: Name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888" y="4432694"/>
            <a:ext cx="6081177" cy="25087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975" y="-2"/>
            <a:ext cx="1339683" cy="94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080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60350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4" tIns="40231" rIns="80464" bIns="40231" rtlCol="0" anchor="ctr"/>
          <a:lstStyle/>
          <a:p>
            <a:pPr algn="ctr" defTabSz="1072866"/>
            <a:endParaRPr lang="en-US" sz="100" dirty="0">
              <a:solidFill>
                <a:prstClr val="white"/>
              </a:solidFill>
            </a:endParaRP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618" y="4356410"/>
            <a:ext cx="2967935" cy="199994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70000" y="6356351"/>
            <a:ext cx="576504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996177"/>
            <a:ext cx="6035040" cy="5360173"/>
          </a:xfrm>
          <a:prstGeom prst="rect">
            <a:avLst/>
          </a:prstGeom>
        </p:spPr>
        <p:txBody>
          <a:bodyPr lIns="844776" tIns="0" rIns="844776" bIns="211194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bg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Content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6035039" cy="996173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content #4</a:t>
            </a:r>
          </a:p>
        </p:txBody>
      </p:sp>
    </p:spTree>
    <p:extLst>
      <p:ext uri="{BB962C8B-B14F-4D97-AF65-F5344CB8AC3E}">
        <p14:creationId xmlns:p14="http://schemas.microsoft.com/office/powerpoint/2010/main" val="113908693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696" y="4378715"/>
            <a:ext cx="2594839" cy="1977639"/>
          </a:xfrm>
          <a:prstGeom prst="rect">
            <a:avLst/>
          </a:prstGeom>
        </p:spPr>
      </p:pic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996177"/>
            <a:ext cx="9144000" cy="5360173"/>
          </a:xfrm>
          <a:prstGeom prst="rect">
            <a:avLst/>
          </a:prstGeom>
        </p:spPr>
        <p:txBody>
          <a:bodyPr lIns="844776" tIns="0" rIns="844776" bIns="211194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tx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Content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9143999" cy="996173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content #5</a:t>
            </a:r>
          </a:p>
        </p:txBody>
      </p:sp>
    </p:spTree>
    <p:extLst>
      <p:ext uri="{BB962C8B-B14F-4D97-AF65-F5344CB8AC3E}">
        <p14:creationId xmlns:p14="http://schemas.microsoft.com/office/powerpoint/2010/main" val="44264806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4" tIns="40231" rIns="80464" bIns="40231" rtlCol="0" anchor="ctr"/>
          <a:lstStyle/>
          <a:p>
            <a:pPr algn="ctr" defTabSz="1072866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70001" y="6356351"/>
            <a:ext cx="868071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41" y="4973444"/>
            <a:ext cx="2642828" cy="1382904"/>
          </a:xfrm>
          <a:prstGeom prst="rect">
            <a:avLst/>
          </a:prstGeom>
        </p:spPr>
      </p:pic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996177"/>
            <a:ext cx="9144000" cy="5360172"/>
          </a:xfrm>
          <a:prstGeom prst="rect">
            <a:avLst/>
          </a:prstGeom>
        </p:spPr>
        <p:txBody>
          <a:bodyPr lIns="844776" tIns="0" rIns="844776" bIns="211194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bg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Content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9143999" cy="996173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content #6</a:t>
            </a:r>
          </a:p>
        </p:txBody>
      </p:sp>
    </p:spTree>
    <p:extLst>
      <p:ext uri="{BB962C8B-B14F-4D97-AF65-F5344CB8AC3E}">
        <p14:creationId xmlns:p14="http://schemas.microsoft.com/office/powerpoint/2010/main" val="30691303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4" tIns="40231" rIns="80464" bIns="40231" rtlCol="0" anchor="ctr"/>
          <a:lstStyle/>
          <a:p>
            <a:pPr algn="ctr" defTabSz="1072866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0"/>
            <a:ext cx="9144000" cy="4733927"/>
          </a:xfrm>
          <a:prstGeom prst="rect">
            <a:avLst/>
          </a:prstGeom>
        </p:spPr>
        <p:txBody>
          <a:bodyPr lIns="844776" tIns="844776" rIns="844776" bIns="42239" anchor="ctr" anchorCtr="0">
            <a:normAutofit/>
          </a:bodyPr>
          <a:lstStyle>
            <a:lvl1pPr algn="ctr">
              <a:lnSpc>
                <a:spcPts val="8448"/>
              </a:lnSpc>
              <a:defRPr sz="56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Thank you</a:t>
            </a:r>
          </a:p>
        </p:txBody>
      </p:sp>
      <p:sp>
        <p:nvSpPr>
          <p:cNvPr id="12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70000" y="6356351"/>
            <a:ext cx="86049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5996349"/>
            <a:ext cx="9144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>
            <a:noAutofit/>
          </a:bodyPr>
          <a:lstStyle/>
          <a:p>
            <a:pPr algn="ctr" defTabSz="1072866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Royal Mail, the cruciform and the colour red are registered trade marks of Royal Mail Group Ltd.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42" y="4960475"/>
            <a:ext cx="1762114" cy="124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3057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Pri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0"/>
            <a:ext cx="9144000" cy="4733927"/>
          </a:xfrm>
          <a:prstGeom prst="rect">
            <a:avLst/>
          </a:prstGeom>
        </p:spPr>
        <p:txBody>
          <a:bodyPr lIns="844776" tIns="844776" rIns="844776" bIns="42239" anchor="ctr" anchorCtr="0">
            <a:normAutofit/>
          </a:bodyPr>
          <a:lstStyle>
            <a:lvl1pPr algn="ctr">
              <a:lnSpc>
                <a:spcPts val="8448"/>
              </a:lnSpc>
              <a:defRPr sz="56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Thank you</a:t>
            </a:r>
          </a:p>
        </p:txBody>
      </p:sp>
      <p:sp>
        <p:nvSpPr>
          <p:cNvPr id="12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70000" y="6356351"/>
            <a:ext cx="86049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5996349"/>
            <a:ext cx="9144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>
            <a:noAutofit/>
          </a:bodyPr>
          <a:lstStyle/>
          <a:p>
            <a:pPr algn="ctr" defTabSz="1072866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Royal Mail, the cruciform and the colour red are registered trade marks of Royal Mail Group Ltd.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43" y="4960478"/>
            <a:ext cx="1762112" cy="124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5191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Copier Whi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297045"/>
            <a:ext cx="9144000" cy="3059307"/>
          </a:xfrm>
          <a:prstGeom prst="rect">
            <a:avLst/>
          </a:prstGeom>
        </p:spPr>
        <p:txBody>
          <a:bodyPr lIns="844776" tIns="0" rIns="844776" bIns="211194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tx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Use this logo on empty pages. Copy the graphic here, go to the required slide and paste. The logo will then sit in the correct position.</a:t>
            </a:r>
          </a:p>
        </p:txBody>
      </p:sp>
    </p:spTree>
    <p:extLst>
      <p:ext uri="{BB962C8B-B14F-4D97-AF65-F5344CB8AC3E}">
        <p14:creationId xmlns:p14="http://schemas.microsoft.com/office/powerpoint/2010/main" val="278278106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Copier Re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4" tIns="40231" rIns="80464" bIns="40231" rtlCol="0" anchor="ctr"/>
          <a:lstStyle/>
          <a:p>
            <a:pPr algn="ctr" defTabSz="1072866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297045"/>
            <a:ext cx="9144000" cy="3059307"/>
          </a:xfrm>
          <a:prstGeom prst="rect">
            <a:avLst/>
          </a:prstGeom>
        </p:spPr>
        <p:txBody>
          <a:bodyPr lIns="844776" tIns="0" rIns="844776" bIns="211194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bg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Use this logo on empty pages. Copy the graphic here, go to the required slide and paste. The logo will then sit in the correct position.</a:t>
            </a:r>
          </a:p>
        </p:txBody>
      </p:sp>
    </p:spTree>
    <p:extLst>
      <p:ext uri="{BB962C8B-B14F-4D97-AF65-F5344CB8AC3E}">
        <p14:creationId xmlns:p14="http://schemas.microsoft.com/office/powerpoint/2010/main" val="408485187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107287" tIns="53643" rIns="107287" bIns="53643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C02B-C265-4A1B-AEE3-D94D8F73D1D1}" type="datetimeFigureOut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107287" tIns="53643" rIns="107287" bIns="53643"/>
          <a:lstStyle/>
          <a:p>
            <a:pPr defTabSz="1072866"/>
            <a:endParaRPr lang="en-GB" sz="2100" dirty="0">
              <a:solidFill>
                <a:srgbClr val="40404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530C-4D9A-4459-ABCD-297DDA460E06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15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4" y="116632"/>
            <a:ext cx="8299451" cy="55603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60" y="6304235"/>
            <a:ext cx="3672408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1702-0623-4D0B-B431-3695C1FAFA5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1026" y="594157"/>
            <a:ext cx="8299450" cy="406400"/>
          </a:xfrm>
        </p:spPr>
        <p:txBody>
          <a:bodyPr anchor="ctr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28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4" tIns="40231" rIns="80464" bIns="40231" rtlCol="0" anchor="ctr"/>
          <a:lstStyle/>
          <a:p>
            <a:pPr algn="ctr" defTabSz="1072866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0"/>
            <a:ext cx="9144000" cy="3429000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7040"/>
              </a:lnSpc>
              <a:defRPr sz="70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" y="5694523"/>
            <a:ext cx="3564673" cy="1163479"/>
          </a:xfrm>
          <a:prstGeom prst="rect">
            <a:avLst/>
          </a:prstGeom>
        </p:spPr>
        <p:txBody>
          <a:bodyPr lIns="844776" tIns="0" rIns="844776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bg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Author: Name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888" y="4432694"/>
            <a:ext cx="6081177" cy="25087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319" y="-2"/>
            <a:ext cx="1339683" cy="94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26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9143999" cy="996176"/>
          </a:xfrm>
          <a:prstGeom prst="rect">
            <a:avLst/>
          </a:prstGeom>
        </p:spPr>
        <p:txBody>
          <a:bodyPr lIns="844776" tIns="844776" rIns="844776" bIns="42239" anchor="b" anchorCtr="0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Page heading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0" y="996178"/>
            <a:ext cx="9144000" cy="5360175"/>
          </a:xfrm>
          <a:prstGeom prst="rect">
            <a:avLst/>
          </a:prstGeom>
        </p:spPr>
        <p:txBody>
          <a:bodyPr lIns="844776" tIns="422388" rIns="844776" bIns="844776"/>
          <a:lstStyle>
            <a:lvl1pPr>
              <a:spcBef>
                <a:spcPts val="1056"/>
              </a:spcBef>
              <a:defRPr sz="2100" b="0"/>
            </a:lvl1pPr>
            <a:lvl2pPr marL="605071" indent="-301735">
              <a:buFont typeface="Arial" panose="020B0604020202020204" pitchFamily="34" charset="0"/>
              <a:buChar char="•"/>
              <a:defRPr sz="1900"/>
            </a:lvl2pPr>
            <a:lvl3pPr marL="804649" indent="-301743">
              <a:buFont typeface="Arial" panose="020B0604020202020204" pitchFamily="34" charset="0"/>
              <a:buChar char="•"/>
              <a:defRPr sz="1900"/>
            </a:lvl3pPr>
            <a:lvl5pPr marL="1007395" indent="-301735">
              <a:buFont typeface="Arial" panose="020B0604020202020204" pitchFamily="34" charset="0"/>
              <a:buChar char="•"/>
              <a:defRPr sz="1900"/>
            </a:lvl5pPr>
            <a:lvl6pPr marL="1210142" indent="-301743">
              <a:buClr>
                <a:schemeClr val="accent1"/>
              </a:buClr>
              <a:buFont typeface="Arial" panose="020B0604020202020204" pitchFamily="34" charset="0"/>
              <a:buChar char="•"/>
              <a:defRPr sz="1900"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4"/>
            <a:r>
              <a:rPr lang="en-US" noProof="0" dirty="0"/>
              <a:t>Fourth level</a:t>
            </a:r>
          </a:p>
          <a:p>
            <a:pPr lvl="5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88709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(Pri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0"/>
            <a:ext cx="9146656" cy="3429000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7040"/>
              </a:lnSpc>
              <a:defRPr sz="7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" y="5694523"/>
            <a:ext cx="3564673" cy="1163479"/>
          </a:xfrm>
          <a:prstGeom prst="rect">
            <a:avLst/>
          </a:prstGeom>
        </p:spPr>
        <p:txBody>
          <a:bodyPr lIns="844776" tIns="0" rIns="844776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tx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Author: Name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888" y="4432694"/>
            <a:ext cx="6081177" cy="25087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975" y="-2"/>
            <a:ext cx="1339683" cy="94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5941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9143999" cy="996176"/>
          </a:xfrm>
          <a:prstGeom prst="rect">
            <a:avLst/>
          </a:prstGeom>
        </p:spPr>
        <p:txBody>
          <a:bodyPr lIns="844776" tIns="844776" rIns="844776" bIns="42239" anchor="b" anchorCtr="0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Page heading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0" y="996178"/>
            <a:ext cx="9144000" cy="5360175"/>
          </a:xfrm>
          <a:prstGeom prst="rect">
            <a:avLst/>
          </a:prstGeom>
        </p:spPr>
        <p:txBody>
          <a:bodyPr lIns="844776" tIns="422388" rIns="844776" bIns="844776"/>
          <a:lstStyle>
            <a:lvl1pPr>
              <a:spcBef>
                <a:spcPts val="1056"/>
              </a:spcBef>
              <a:defRPr sz="2100" b="0"/>
            </a:lvl1pPr>
            <a:lvl2pPr marL="605071" indent="-301735">
              <a:buFont typeface="Arial" panose="020B0604020202020204" pitchFamily="34" charset="0"/>
              <a:buChar char="•"/>
              <a:defRPr sz="1900"/>
            </a:lvl2pPr>
            <a:lvl3pPr marL="804649" indent="-301743">
              <a:buFont typeface="Arial" panose="020B0604020202020204" pitchFamily="34" charset="0"/>
              <a:buChar char="•"/>
              <a:defRPr sz="1900"/>
            </a:lvl3pPr>
            <a:lvl5pPr marL="1007395" indent="-301735">
              <a:buFont typeface="Arial" panose="020B0604020202020204" pitchFamily="34" charset="0"/>
              <a:buChar char="•"/>
              <a:defRPr sz="1900"/>
            </a:lvl5pPr>
            <a:lvl6pPr marL="1210142" indent="-301743">
              <a:buClr>
                <a:schemeClr val="accent1"/>
              </a:buClr>
              <a:buFont typeface="Arial" panose="020B0604020202020204" pitchFamily="34" charset="0"/>
              <a:buChar char="•"/>
              <a:defRPr sz="1900"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4"/>
            <a:r>
              <a:rPr lang="en-US" noProof="0" dirty="0"/>
              <a:t>Fourth level</a:t>
            </a:r>
          </a:p>
          <a:p>
            <a:pPr lvl="5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21409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Cit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9143999" cy="996176"/>
          </a:xfrm>
          <a:prstGeom prst="rect">
            <a:avLst/>
          </a:prstGeom>
        </p:spPr>
        <p:txBody>
          <a:bodyPr lIns="844776" tIns="844776" rIns="844776" bIns="42239" anchor="b" anchorCtr="0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Page heading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0" y="996178"/>
            <a:ext cx="9144000" cy="5360175"/>
          </a:xfrm>
          <a:prstGeom prst="rect">
            <a:avLst/>
          </a:prstGeom>
        </p:spPr>
        <p:txBody>
          <a:bodyPr lIns="844776" tIns="422388" rIns="844776" bIns="844776"/>
          <a:lstStyle>
            <a:lvl1pPr>
              <a:spcBef>
                <a:spcPts val="1056"/>
              </a:spcBef>
              <a:defRPr sz="2100" b="0"/>
            </a:lvl1pPr>
            <a:lvl2pPr marL="605071" indent="-301735">
              <a:buFont typeface="Arial" panose="020B0604020202020204" pitchFamily="34" charset="0"/>
              <a:buChar char="•"/>
              <a:defRPr sz="1900"/>
            </a:lvl2pPr>
            <a:lvl3pPr marL="804649" indent="-301743">
              <a:buFont typeface="Arial" panose="020B0604020202020204" pitchFamily="34" charset="0"/>
              <a:buChar char="•"/>
              <a:defRPr sz="1900"/>
            </a:lvl3pPr>
            <a:lvl5pPr marL="1007395" indent="-301735">
              <a:buFont typeface="Arial" panose="020B0604020202020204" pitchFamily="34" charset="0"/>
              <a:buChar char="•"/>
              <a:defRPr sz="1900"/>
            </a:lvl5pPr>
            <a:lvl6pPr marL="1210142" indent="-301743">
              <a:buClr>
                <a:schemeClr val="accent1"/>
              </a:buClr>
              <a:buFont typeface="Arial" panose="020B0604020202020204" pitchFamily="34" charset="0"/>
              <a:buChar char="•"/>
              <a:defRPr sz="1900"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4"/>
            <a:r>
              <a:rPr lang="en-US" noProof="0" dirty="0"/>
              <a:t>Fourth level</a:t>
            </a:r>
          </a:p>
          <a:p>
            <a:pPr lvl="5"/>
            <a:r>
              <a:rPr lang="en-US" noProof="0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254" y="4702100"/>
            <a:ext cx="4166752" cy="171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673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Mounta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9143999" cy="996176"/>
          </a:xfrm>
          <a:prstGeom prst="rect">
            <a:avLst/>
          </a:prstGeom>
        </p:spPr>
        <p:txBody>
          <a:bodyPr lIns="844776" tIns="844776" rIns="844776" bIns="42239" anchor="b" anchorCtr="0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Page heading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0" y="996178"/>
            <a:ext cx="9144000" cy="5360175"/>
          </a:xfrm>
          <a:prstGeom prst="rect">
            <a:avLst/>
          </a:prstGeom>
        </p:spPr>
        <p:txBody>
          <a:bodyPr lIns="844776" tIns="422388" rIns="844776" bIns="844776"/>
          <a:lstStyle>
            <a:lvl1pPr>
              <a:spcBef>
                <a:spcPts val="1056"/>
              </a:spcBef>
              <a:defRPr sz="2100" b="0"/>
            </a:lvl1pPr>
            <a:lvl2pPr marL="605071" indent="-301735">
              <a:buFont typeface="Arial" panose="020B0604020202020204" pitchFamily="34" charset="0"/>
              <a:buChar char="•"/>
              <a:defRPr sz="1900"/>
            </a:lvl2pPr>
            <a:lvl3pPr marL="804649" indent="-301743">
              <a:buFont typeface="Arial" panose="020B0604020202020204" pitchFamily="34" charset="0"/>
              <a:buChar char="•"/>
              <a:defRPr sz="1900"/>
            </a:lvl3pPr>
            <a:lvl5pPr marL="1007395" indent="-301735">
              <a:buFont typeface="Arial" panose="020B0604020202020204" pitchFamily="34" charset="0"/>
              <a:buChar char="•"/>
              <a:defRPr sz="1900"/>
            </a:lvl5pPr>
            <a:lvl6pPr marL="1210142" indent="-301743">
              <a:buClr>
                <a:schemeClr val="accent1"/>
              </a:buClr>
              <a:buFont typeface="Arial" panose="020B0604020202020204" pitchFamily="34" charset="0"/>
              <a:buChar char="•"/>
              <a:defRPr sz="1900"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4"/>
            <a:r>
              <a:rPr lang="en-US" noProof="0" dirty="0"/>
              <a:t>Fourth level</a:t>
            </a:r>
          </a:p>
          <a:p>
            <a:pPr lvl="5"/>
            <a:r>
              <a:rPr lang="en-US" noProof="0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826" y="4735930"/>
            <a:ext cx="2404727" cy="162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622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9143999" cy="996176"/>
          </a:xfrm>
          <a:prstGeom prst="rect">
            <a:avLst/>
          </a:prstGeom>
        </p:spPr>
        <p:txBody>
          <a:bodyPr lIns="844776" tIns="844776" rIns="844776" bIns="42239" anchor="b" anchorCtr="0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Page heading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1" y="996178"/>
            <a:ext cx="4555594" cy="5360175"/>
          </a:xfrm>
          <a:prstGeom prst="rect">
            <a:avLst/>
          </a:prstGeom>
        </p:spPr>
        <p:txBody>
          <a:bodyPr lIns="844776" tIns="422388" rIns="844776" bIns="844776"/>
          <a:lstStyle>
            <a:lvl1pPr>
              <a:spcBef>
                <a:spcPts val="1056"/>
              </a:spcBef>
              <a:defRPr sz="2100" b="0"/>
            </a:lvl1pPr>
            <a:lvl2pPr marL="605071" indent="-301735">
              <a:buFont typeface="Arial" panose="020B0604020202020204" pitchFamily="34" charset="0"/>
              <a:buChar char="•"/>
              <a:defRPr sz="1900"/>
            </a:lvl2pPr>
            <a:lvl3pPr marL="804649" indent="-301743">
              <a:buFont typeface="Arial" panose="020B0604020202020204" pitchFamily="34" charset="0"/>
              <a:buChar char="•"/>
              <a:defRPr sz="1900"/>
            </a:lvl3pPr>
            <a:lvl5pPr marL="1007395" indent="-301735">
              <a:buFont typeface="Arial" panose="020B0604020202020204" pitchFamily="34" charset="0"/>
              <a:buChar char="•"/>
              <a:defRPr sz="1900"/>
            </a:lvl5pPr>
            <a:lvl6pPr marL="1210142" indent="-301743">
              <a:buClr>
                <a:schemeClr val="accent1"/>
              </a:buClr>
              <a:buFont typeface="Arial" panose="020B0604020202020204" pitchFamily="34" charset="0"/>
              <a:buChar char="•"/>
              <a:defRPr sz="1900"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4"/>
            <a:r>
              <a:rPr lang="en-US" noProof="0" dirty="0"/>
              <a:t>Fourth level</a:t>
            </a:r>
          </a:p>
          <a:p>
            <a:pPr lvl="5"/>
            <a:r>
              <a:rPr lang="en-US" noProof="0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 hasCustomPrompt="1"/>
          </p:nvPr>
        </p:nvSpPr>
        <p:spPr bwMode="gray">
          <a:xfrm>
            <a:off x="4572001" y="996178"/>
            <a:ext cx="4555594" cy="5360175"/>
          </a:xfrm>
          <a:prstGeom prst="rect">
            <a:avLst/>
          </a:prstGeom>
        </p:spPr>
        <p:txBody>
          <a:bodyPr lIns="844776" tIns="422388" rIns="844776" bIns="844776"/>
          <a:lstStyle>
            <a:lvl1pPr>
              <a:spcBef>
                <a:spcPts val="1056"/>
              </a:spcBef>
              <a:defRPr sz="2100" b="0"/>
            </a:lvl1pPr>
            <a:lvl2pPr marL="605071" indent="-301735">
              <a:buFont typeface="Arial" panose="020B0604020202020204" pitchFamily="34" charset="0"/>
              <a:buChar char="•"/>
              <a:defRPr sz="1900"/>
            </a:lvl2pPr>
            <a:lvl3pPr marL="804649" indent="-301743">
              <a:buFont typeface="Arial" panose="020B0604020202020204" pitchFamily="34" charset="0"/>
              <a:buChar char="•"/>
              <a:defRPr sz="1900"/>
            </a:lvl3pPr>
            <a:lvl5pPr marL="1007395" indent="-301735">
              <a:buFont typeface="Arial" panose="020B0604020202020204" pitchFamily="34" charset="0"/>
              <a:buChar char="•"/>
              <a:defRPr sz="1900"/>
            </a:lvl5pPr>
            <a:lvl6pPr marL="1210142" indent="-301743">
              <a:buClr>
                <a:schemeClr val="accent1"/>
              </a:buClr>
              <a:buFont typeface="Arial" panose="020B0604020202020204" pitchFamily="34" charset="0"/>
              <a:buChar char="•"/>
              <a:defRPr sz="1900"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4"/>
            <a:r>
              <a:rPr lang="en-US" noProof="0" dirty="0"/>
              <a:t>Fourth level</a:t>
            </a:r>
          </a:p>
          <a:p>
            <a:pPr lvl="5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7870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9143999" cy="996176"/>
          </a:xfrm>
          <a:prstGeom prst="rect">
            <a:avLst/>
          </a:prstGeom>
        </p:spPr>
        <p:txBody>
          <a:bodyPr lIns="844776" tIns="844776" rIns="844776" bIns="42239" anchor="b" anchorCtr="0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Page heading</a:t>
            </a:r>
          </a:p>
        </p:txBody>
      </p:sp>
    </p:spTree>
    <p:extLst>
      <p:ext uri="{BB962C8B-B14F-4D97-AF65-F5344CB8AC3E}">
        <p14:creationId xmlns:p14="http://schemas.microsoft.com/office/powerpoint/2010/main" val="2985895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98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Divider (Pri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" y="-1"/>
            <a:ext cx="9143999" cy="3429000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Divider slide main heading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429001"/>
            <a:ext cx="9144000" cy="2927351"/>
          </a:xfrm>
          <a:prstGeom prst="rect">
            <a:avLst/>
          </a:prstGeom>
        </p:spPr>
        <p:txBody>
          <a:bodyPr lIns="844776" tIns="0" rIns="844776" bIns="211194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tx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Slide divider subheading</a:t>
            </a:r>
          </a:p>
        </p:txBody>
      </p:sp>
      <p:sp>
        <p:nvSpPr>
          <p:cNvPr id="19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2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270000" y="6356351"/>
            <a:ext cx="86049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734" y="6271515"/>
            <a:ext cx="938533" cy="66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865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57222" y="1615442"/>
            <a:ext cx="2595107" cy="2176723"/>
          </a:xfrm>
          <a:solidFill>
            <a:schemeClr val="accent1"/>
          </a:solidFill>
        </p:spPr>
        <p:txBody>
          <a:bodyPr lIns="211194" tIns="211194" rIns="211194" bIns="211194">
            <a:normAutofit/>
          </a:bodyPr>
          <a:lstStyle>
            <a:lvl1pPr marL="0" indent="0">
              <a:lnSpc>
                <a:spcPct val="100000"/>
              </a:lnSpc>
              <a:buNone/>
              <a:defRPr sz="2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Box 1</a:t>
            </a:r>
          </a:p>
          <a:p>
            <a:pPr lvl="0"/>
            <a:r>
              <a:rPr lang="en-GB" dirty="0"/>
              <a:t>The quick brown fox jumps over the lazy dog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74452" y="1615440"/>
            <a:ext cx="2595107" cy="2176723"/>
          </a:xfrm>
          <a:solidFill>
            <a:schemeClr val="accent2"/>
          </a:solidFill>
        </p:spPr>
        <p:txBody>
          <a:bodyPr lIns="211194" tIns="211194" rIns="211194" bIns="211194">
            <a:normAutofit/>
          </a:bodyPr>
          <a:lstStyle>
            <a:lvl1pPr marL="0" indent="0">
              <a:lnSpc>
                <a:spcPct val="100000"/>
              </a:lnSpc>
              <a:buNone/>
              <a:defRPr sz="2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Box 2</a:t>
            </a:r>
          </a:p>
          <a:p>
            <a:pPr lvl="0"/>
            <a:r>
              <a:rPr lang="en-GB" dirty="0"/>
              <a:t>The quick brown fox jumps over the lazy dog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991682" y="1615438"/>
            <a:ext cx="2595107" cy="2176723"/>
          </a:xfrm>
          <a:solidFill>
            <a:schemeClr val="accent3"/>
          </a:solidFill>
        </p:spPr>
        <p:txBody>
          <a:bodyPr lIns="211194" tIns="211194" rIns="211194" bIns="211194">
            <a:normAutofit/>
          </a:bodyPr>
          <a:lstStyle>
            <a:lvl1pPr marL="0" indent="0">
              <a:lnSpc>
                <a:spcPct val="100000"/>
              </a:lnSpc>
              <a:buNone/>
              <a:defRPr sz="2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Box 3</a:t>
            </a:r>
          </a:p>
          <a:p>
            <a:pPr lvl="0"/>
            <a:r>
              <a:rPr lang="en-GB" dirty="0"/>
              <a:t>The quick brown fox jumps over the lazy dog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57222" y="3947793"/>
            <a:ext cx="2595107" cy="2176723"/>
          </a:xfrm>
          <a:solidFill>
            <a:schemeClr val="accent4"/>
          </a:solidFill>
        </p:spPr>
        <p:txBody>
          <a:bodyPr lIns="211194" tIns="211194" rIns="211194" bIns="211194">
            <a:normAutofit/>
          </a:bodyPr>
          <a:lstStyle>
            <a:lvl1pPr marL="0" indent="0">
              <a:lnSpc>
                <a:spcPct val="100000"/>
              </a:lnSpc>
              <a:buNone/>
              <a:defRPr sz="2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Box 4</a:t>
            </a:r>
          </a:p>
          <a:p>
            <a:pPr lvl="0"/>
            <a:r>
              <a:rPr lang="en-GB" dirty="0"/>
              <a:t>The quick brown fox jumps over the lazy dog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274452" y="3947793"/>
            <a:ext cx="2595107" cy="2176723"/>
          </a:xfrm>
          <a:solidFill>
            <a:schemeClr val="accent5"/>
          </a:solidFill>
        </p:spPr>
        <p:txBody>
          <a:bodyPr lIns="211194" tIns="211194" rIns="211194" bIns="211194">
            <a:normAutofit/>
          </a:bodyPr>
          <a:lstStyle>
            <a:lvl1pPr marL="0" indent="0">
              <a:lnSpc>
                <a:spcPct val="100000"/>
              </a:lnSpc>
              <a:buNone/>
              <a:defRPr sz="2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Box 5</a:t>
            </a:r>
          </a:p>
          <a:p>
            <a:pPr lvl="0"/>
            <a:r>
              <a:rPr lang="en-GB" dirty="0"/>
              <a:t>The quick brown fox jumps over the lazy dog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91682" y="3947792"/>
            <a:ext cx="2595107" cy="2176723"/>
          </a:xfrm>
          <a:solidFill>
            <a:schemeClr val="accent6"/>
          </a:solidFill>
        </p:spPr>
        <p:txBody>
          <a:bodyPr lIns="211194" tIns="211194" rIns="211194" bIns="211194">
            <a:normAutofit/>
          </a:bodyPr>
          <a:lstStyle>
            <a:lvl1pPr marL="0" indent="0">
              <a:lnSpc>
                <a:spcPct val="100000"/>
              </a:lnSpc>
              <a:buNone/>
              <a:defRPr sz="2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Box 6</a:t>
            </a:r>
          </a:p>
          <a:p>
            <a:pPr lvl="0"/>
            <a:r>
              <a:rPr lang="en-GB" dirty="0"/>
              <a:t>The quick brown fox jumps over the lazy dog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9143999" cy="996176"/>
          </a:xfrm>
          <a:prstGeom prst="rect">
            <a:avLst/>
          </a:prstGeom>
        </p:spPr>
        <p:txBody>
          <a:bodyPr lIns="844776" tIns="844776" rIns="844776" bIns="42239" anchor="b" anchorCtr="0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Page heading</a:t>
            </a:r>
          </a:p>
        </p:txBody>
      </p:sp>
    </p:spTree>
    <p:extLst>
      <p:ext uri="{BB962C8B-B14F-4D97-AF65-F5344CB8AC3E}">
        <p14:creationId xmlns:p14="http://schemas.microsoft.com/office/powerpoint/2010/main" val="9768421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4" tIns="40231" rIns="80464" bIns="40231" rtlCol="0" anchor="ctr"/>
          <a:lstStyle/>
          <a:p>
            <a:pPr algn="ctr" defTabSz="1072866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816001"/>
            <a:ext cx="4572000" cy="2540349"/>
          </a:xfrm>
          <a:prstGeom prst="rect">
            <a:avLst/>
          </a:prstGeom>
        </p:spPr>
        <p:txBody>
          <a:bodyPr lIns="844776" tIns="0" rIns="844776" bIns="211194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bg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Illustration divider subheading</a:t>
            </a: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70000" y="6356351"/>
            <a:ext cx="430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04" y="1874255"/>
            <a:ext cx="3391296" cy="3883495"/>
          </a:xfrm>
          <a:prstGeom prst="rect">
            <a:avLst/>
          </a:prstGeom>
        </p:spPr>
      </p:pic>
      <p:sp>
        <p:nvSpPr>
          <p:cNvPr id="1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" y="0"/>
            <a:ext cx="4571999" cy="3816000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divider slide #1</a:t>
            </a:r>
            <a:br>
              <a:rPr lang="en-US" noProof="0" dirty="0"/>
            </a:br>
            <a:r>
              <a:rPr lang="en-US" noProof="0" dirty="0"/>
              <a:t>main heading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467" y="0"/>
            <a:ext cx="938534" cy="66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7158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Cit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9143999" cy="996176"/>
          </a:xfrm>
          <a:prstGeom prst="rect">
            <a:avLst/>
          </a:prstGeom>
        </p:spPr>
        <p:txBody>
          <a:bodyPr lIns="844776" tIns="844776" rIns="844776" bIns="42239" anchor="b" anchorCtr="0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Page heading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0" y="996178"/>
            <a:ext cx="9144000" cy="5360175"/>
          </a:xfrm>
          <a:prstGeom prst="rect">
            <a:avLst/>
          </a:prstGeom>
        </p:spPr>
        <p:txBody>
          <a:bodyPr lIns="844776" tIns="422388" rIns="844776" bIns="844776"/>
          <a:lstStyle>
            <a:lvl1pPr>
              <a:spcBef>
                <a:spcPts val="1056"/>
              </a:spcBef>
              <a:defRPr sz="2100" b="0"/>
            </a:lvl1pPr>
            <a:lvl2pPr marL="605071" indent="-301735">
              <a:buFont typeface="Arial" panose="020B0604020202020204" pitchFamily="34" charset="0"/>
              <a:buChar char="•"/>
              <a:defRPr sz="1900"/>
            </a:lvl2pPr>
            <a:lvl3pPr marL="804649" indent="-301743">
              <a:buFont typeface="Arial" panose="020B0604020202020204" pitchFamily="34" charset="0"/>
              <a:buChar char="•"/>
              <a:defRPr sz="1900"/>
            </a:lvl3pPr>
            <a:lvl5pPr marL="1007395" indent="-301735">
              <a:buFont typeface="Arial" panose="020B0604020202020204" pitchFamily="34" charset="0"/>
              <a:buChar char="•"/>
              <a:defRPr sz="1900"/>
            </a:lvl5pPr>
            <a:lvl6pPr marL="1210142" indent="-301743">
              <a:buClr>
                <a:schemeClr val="accent1"/>
              </a:buClr>
              <a:buFont typeface="Arial" panose="020B0604020202020204" pitchFamily="34" charset="0"/>
              <a:buChar char="•"/>
              <a:defRPr sz="1900"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4"/>
            <a:r>
              <a:rPr lang="en-US" noProof="0" dirty="0"/>
              <a:t>Fourth level</a:t>
            </a:r>
          </a:p>
          <a:p>
            <a:pPr lvl="5"/>
            <a:r>
              <a:rPr lang="en-US" noProof="0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254" y="4702100"/>
            <a:ext cx="4166752" cy="171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840" y="3909757"/>
            <a:ext cx="6338925" cy="2352841"/>
          </a:xfrm>
          <a:prstGeom prst="rect">
            <a:avLst/>
          </a:prstGeom>
        </p:spPr>
      </p:pic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816002"/>
            <a:ext cx="4572000" cy="2540351"/>
          </a:xfrm>
          <a:prstGeom prst="rect">
            <a:avLst/>
          </a:prstGeom>
        </p:spPr>
        <p:txBody>
          <a:bodyPr lIns="844776" tIns="0" rIns="844776" bIns="211194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tx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Illustration divider subheading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" y="0"/>
            <a:ext cx="4571999" cy="3816000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divider slide #2</a:t>
            </a:r>
            <a:br>
              <a:rPr lang="en-US" noProof="0" dirty="0"/>
            </a:br>
            <a:r>
              <a:rPr lang="en-US" noProof="0" dirty="0"/>
              <a:t>main heading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467" y="0"/>
            <a:ext cx="938534" cy="66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3758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4" tIns="40231" rIns="80464" bIns="40231" rtlCol="0" anchor="ctr"/>
          <a:lstStyle/>
          <a:p>
            <a:pPr algn="ctr" defTabSz="1072866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70001" y="6356351"/>
            <a:ext cx="868071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187" y="3306635"/>
            <a:ext cx="4315533" cy="304988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469" y="1"/>
            <a:ext cx="938533" cy="663889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816001"/>
            <a:ext cx="4572000" cy="2540187"/>
          </a:xfrm>
          <a:prstGeom prst="rect">
            <a:avLst/>
          </a:prstGeom>
        </p:spPr>
        <p:txBody>
          <a:bodyPr lIns="844776" tIns="0" rIns="844776" bIns="211194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bg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Illustration divider subheading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" y="0"/>
            <a:ext cx="4571999" cy="3816000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divider slide #3</a:t>
            </a:r>
            <a:br>
              <a:rPr lang="en-US" noProof="0" dirty="0"/>
            </a:br>
            <a:r>
              <a:rPr lang="en-US" noProof="0" dirty="0"/>
              <a:t>main heading</a:t>
            </a:r>
          </a:p>
        </p:txBody>
      </p:sp>
    </p:spTree>
    <p:extLst>
      <p:ext uri="{BB962C8B-B14F-4D97-AF65-F5344CB8AC3E}">
        <p14:creationId xmlns:p14="http://schemas.microsoft.com/office/powerpoint/2010/main" val="207485229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4" tIns="40231" rIns="80464" bIns="40231" rtlCol="0" anchor="ctr"/>
          <a:lstStyle/>
          <a:p>
            <a:pPr algn="ctr" defTabSz="1072866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70000" y="6356351"/>
            <a:ext cx="430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594" y="3413682"/>
            <a:ext cx="4366959" cy="2942671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467" y="0"/>
            <a:ext cx="938534" cy="663891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816001"/>
            <a:ext cx="4572000" cy="2540349"/>
          </a:xfrm>
          <a:prstGeom prst="rect">
            <a:avLst/>
          </a:prstGeom>
        </p:spPr>
        <p:txBody>
          <a:bodyPr lIns="844776" tIns="0" rIns="844776" bIns="211194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bg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Illustration divider subheading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" y="0"/>
            <a:ext cx="4571999" cy="3816000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divider slide #4</a:t>
            </a:r>
            <a:br>
              <a:rPr lang="en-US" noProof="0" dirty="0"/>
            </a:br>
            <a:r>
              <a:rPr lang="en-US" noProof="0" dirty="0"/>
              <a:t>main heading</a:t>
            </a:r>
          </a:p>
        </p:txBody>
      </p:sp>
    </p:spTree>
    <p:extLst>
      <p:ext uri="{BB962C8B-B14F-4D97-AF65-F5344CB8AC3E}">
        <p14:creationId xmlns:p14="http://schemas.microsoft.com/office/powerpoint/2010/main" val="188609030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034" y="3007115"/>
            <a:ext cx="4394501" cy="3349239"/>
          </a:xfrm>
          <a:prstGeom prst="rect">
            <a:avLst/>
          </a:prstGeom>
        </p:spPr>
      </p:pic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816001"/>
            <a:ext cx="4572000" cy="2540349"/>
          </a:xfrm>
          <a:prstGeom prst="rect">
            <a:avLst/>
          </a:prstGeom>
        </p:spPr>
        <p:txBody>
          <a:bodyPr lIns="844776" tIns="0" rIns="844776" bIns="211194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tx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Illustration divider subheading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" y="0"/>
            <a:ext cx="4571999" cy="3816000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divider slide #5</a:t>
            </a:r>
            <a:br>
              <a:rPr lang="en-US" noProof="0" dirty="0"/>
            </a:br>
            <a:r>
              <a:rPr lang="en-US" noProof="0" dirty="0"/>
              <a:t>main heading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467" y="0"/>
            <a:ext cx="938534" cy="66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2857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4" tIns="40231" rIns="80464" bIns="40231" rtlCol="0" anchor="ctr"/>
          <a:lstStyle/>
          <a:p>
            <a:pPr algn="ctr" defTabSz="1072866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70001" y="6356351"/>
            <a:ext cx="868071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19" y="4140967"/>
            <a:ext cx="4233751" cy="2215381"/>
          </a:xfrm>
          <a:prstGeom prst="rect">
            <a:avLst/>
          </a:prstGeom>
        </p:spPr>
      </p:pic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469" y="1"/>
            <a:ext cx="938533" cy="663889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816001"/>
            <a:ext cx="4572000" cy="2540348"/>
          </a:xfrm>
          <a:prstGeom prst="rect">
            <a:avLst/>
          </a:prstGeom>
        </p:spPr>
        <p:txBody>
          <a:bodyPr lIns="844776" tIns="0" rIns="844776" bIns="211194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bg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Illustration divider subheading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" y="0"/>
            <a:ext cx="4571999" cy="3816000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divider slide #6</a:t>
            </a:r>
            <a:br>
              <a:rPr lang="en-US" noProof="0" dirty="0"/>
            </a:br>
            <a:r>
              <a:rPr lang="en-US" noProof="0" dirty="0"/>
              <a:t>main heading</a:t>
            </a:r>
          </a:p>
        </p:txBody>
      </p:sp>
    </p:spTree>
    <p:extLst>
      <p:ext uri="{BB962C8B-B14F-4D97-AF65-F5344CB8AC3E}">
        <p14:creationId xmlns:p14="http://schemas.microsoft.com/office/powerpoint/2010/main" val="43052891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60350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4" tIns="40231" rIns="80464" bIns="40231" rtlCol="0" anchor="ctr"/>
          <a:lstStyle/>
          <a:p>
            <a:pPr algn="ctr" defTabSz="1072866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996177"/>
            <a:ext cx="6035040" cy="5360173"/>
          </a:xfrm>
          <a:prstGeom prst="rect">
            <a:avLst/>
          </a:prstGeom>
        </p:spPr>
        <p:txBody>
          <a:bodyPr lIns="844776" tIns="0" rIns="844776" bIns="211194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bg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Content</a:t>
            </a: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70000" y="6356351"/>
            <a:ext cx="576504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17" y="2130733"/>
            <a:ext cx="2131860" cy="2441269"/>
          </a:xfrm>
          <a:prstGeom prst="rect">
            <a:avLst/>
          </a:prstGeom>
        </p:spPr>
      </p:pic>
      <p:sp>
        <p:nvSpPr>
          <p:cNvPr id="1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6035039" cy="996173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content #1</a:t>
            </a:r>
          </a:p>
        </p:txBody>
      </p:sp>
    </p:spTree>
    <p:extLst>
      <p:ext uri="{BB962C8B-B14F-4D97-AF65-F5344CB8AC3E}">
        <p14:creationId xmlns:p14="http://schemas.microsoft.com/office/powerpoint/2010/main" val="200978945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106" y="5027220"/>
            <a:ext cx="3340106" cy="1239759"/>
          </a:xfrm>
          <a:prstGeom prst="rect">
            <a:avLst/>
          </a:prstGeom>
        </p:spPr>
      </p:pic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996178"/>
            <a:ext cx="9144000" cy="5360175"/>
          </a:xfrm>
          <a:prstGeom prst="rect">
            <a:avLst/>
          </a:prstGeom>
        </p:spPr>
        <p:txBody>
          <a:bodyPr lIns="844776" tIns="0" rIns="844776" bIns="211194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tx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Content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9143999" cy="996173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content #2</a:t>
            </a:r>
          </a:p>
        </p:txBody>
      </p:sp>
    </p:spTree>
    <p:extLst>
      <p:ext uri="{BB962C8B-B14F-4D97-AF65-F5344CB8AC3E}">
        <p14:creationId xmlns:p14="http://schemas.microsoft.com/office/powerpoint/2010/main" val="325650788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4" tIns="40231" rIns="80464" bIns="40231" rtlCol="0" anchor="ctr"/>
          <a:lstStyle/>
          <a:p>
            <a:pPr algn="ctr" defTabSz="1072866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70001" y="6356351"/>
            <a:ext cx="868071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661" y="4185425"/>
            <a:ext cx="3072059" cy="2171091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996177"/>
            <a:ext cx="9144000" cy="5360011"/>
          </a:xfrm>
          <a:prstGeom prst="rect">
            <a:avLst/>
          </a:prstGeom>
        </p:spPr>
        <p:txBody>
          <a:bodyPr lIns="844776" tIns="0" rIns="844776" bIns="211194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bg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Content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9143999" cy="996173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content #3</a:t>
            </a:r>
          </a:p>
        </p:txBody>
      </p:sp>
    </p:spTree>
    <p:extLst>
      <p:ext uri="{BB962C8B-B14F-4D97-AF65-F5344CB8AC3E}">
        <p14:creationId xmlns:p14="http://schemas.microsoft.com/office/powerpoint/2010/main" val="106932186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60350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4" tIns="40231" rIns="80464" bIns="40231" rtlCol="0" anchor="ctr"/>
          <a:lstStyle/>
          <a:p>
            <a:pPr algn="ctr" defTabSz="1072866"/>
            <a:endParaRPr lang="en-US" sz="100" dirty="0">
              <a:solidFill>
                <a:prstClr val="white"/>
              </a:solidFill>
            </a:endParaRP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618" y="4356410"/>
            <a:ext cx="2967935" cy="199994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70000" y="6356351"/>
            <a:ext cx="576504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996177"/>
            <a:ext cx="6035040" cy="5360173"/>
          </a:xfrm>
          <a:prstGeom prst="rect">
            <a:avLst/>
          </a:prstGeom>
        </p:spPr>
        <p:txBody>
          <a:bodyPr lIns="844776" tIns="0" rIns="844776" bIns="211194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bg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Content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6035039" cy="996173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content #4</a:t>
            </a:r>
          </a:p>
        </p:txBody>
      </p:sp>
    </p:spTree>
    <p:extLst>
      <p:ext uri="{BB962C8B-B14F-4D97-AF65-F5344CB8AC3E}">
        <p14:creationId xmlns:p14="http://schemas.microsoft.com/office/powerpoint/2010/main" val="184661971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696" y="4378715"/>
            <a:ext cx="2594839" cy="1977639"/>
          </a:xfrm>
          <a:prstGeom prst="rect">
            <a:avLst/>
          </a:prstGeom>
        </p:spPr>
      </p:pic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996177"/>
            <a:ext cx="9144000" cy="5360173"/>
          </a:xfrm>
          <a:prstGeom prst="rect">
            <a:avLst/>
          </a:prstGeom>
        </p:spPr>
        <p:txBody>
          <a:bodyPr lIns="844776" tIns="0" rIns="844776" bIns="211194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tx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Content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9143999" cy="996173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content #5</a:t>
            </a:r>
          </a:p>
        </p:txBody>
      </p:sp>
    </p:spTree>
    <p:extLst>
      <p:ext uri="{BB962C8B-B14F-4D97-AF65-F5344CB8AC3E}">
        <p14:creationId xmlns:p14="http://schemas.microsoft.com/office/powerpoint/2010/main" val="176099912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Mounta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9143999" cy="996176"/>
          </a:xfrm>
          <a:prstGeom prst="rect">
            <a:avLst/>
          </a:prstGeom>
        </p:spPr>
        <p:txBody>
          <a:bodyPr lIns="844776" tIns="844776" rIns="844776" bIns="42239" anchor="b" anchorCtr="0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Page heading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0" y="996178"/>
            <a:ext cx="9144000" cy="5360175"/>
          </a:xfrm>
          <a:prstGeom prst="rect">
            <a:avLst/>
          </a:prstGeom>
        </p:spPr>
        <p:txBody>
          <a:bodyPr lIns="844776" tIns="422388" rIns="844776" bIns="844776"/>
          <a:lstStyle>
            <a:lvl1pPr>
              <a:spcBef>
                <a:spcPts val="1056"/>
              </a:spcBef>
              <a:defRPr sz="2100" b="0"/>
            </a:lvl1pPr>
            <a:lvl2pPr marL="605071" indent="-301735">
              <a:buFont typeface="Arial" panose="020B0604020202020204" pitchFamily="34" charset="0"/>
              <a:buChar char="•"/>
              <a:defRPr sz="1900"/>
            </a:lvl2pPr>
            <a:lvl3pPr marL="804649" indent="-301743">
              <a:buFont typeface="Arial" panose="020B0604020202020204" pitchFamily="34" charset="0"/>
              <a:buChar char="•"/>
              <a:defRPr sz="1900"/>
            </a:lvl3pPr>
            <a:lvl5pPr marL="1007395" indent="-301735">
              <a:buFont typeface="Arial" panose="020B0604020202020204" pitchFamily="34" charset="0"/>
              <a:buChar char="•"/>
              <a:defRPr sz="1900"/>
            </a:lvl5pPr>
            <a:lvl6pPr marL="1210142" indent="-301743">
              <a:buClr>
                <a:schemeClr val="accent1"/>
              </a:buClr>
              <a:buFont typeface="Arial" panose="020B0604020202020204" pitchFamily="34" charset="0"/>
              <a:buChar char="•"/>
              <a:defRPr sz="1900"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4"/>
            <a:r>
              <a:rPr lang="en-US" noProof="0" dirty="0"/>
              <a:t>Fourth level</a:t>
            </a:r>
          </a:p>
          <a:p>
            <a:pPr lvl="5"/>
            <a:r>
              <a:rPr lang="en-US" noProof="0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826" y="4735930"/>
            <a:ext cx="2404727" cy="162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172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4" tIns="40231" rIns="80464" bIns="40231" rtlCol="0" anchor="ctr"/>
          <a:lstStyle/>
          <a:p>
            <a:pPr algn="ctr" defTabSz="1072866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70001" y="6356351"/>
            <a:ext cx="868071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41" y="4973444"/>
            <a:ext cx="2642828" cy="1382904"/>
          </a:xfrm>
          <a:prstGeom prst="rect">
            <a:avLst/>
          </a:prstGeom>
        </p:spPr>
      </p:pic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996177"/>
            <a:ext cx="9144000" cy="5360172"/>
          </a:xfrm>
          <a:prstGeom prst="rect">
            <a:avLst/>
          </a:prstGeom>
        </p:spPr>
        <p:txBody>
          <a:bodyPr lIns="844776" tIns="0" rIns="844776" bIns="211194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bg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Content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9143999" cy="996173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ts val="3755"/>
              </a:lnSpc>
              <a:defRPr sz="3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content #6</a:t>
            </a:r>
          </a:p>
        </p:txBody>
      </p:sp>
    </p:spTree>
    <p:extLst>
      <p:ext uri="{BB962C8B-B14F-4D97-AF65-F5344CB8AC3E}">
        <p14:creationId xmlns:p14="http://schemas.microsoft.com/office/powerpoint/2010/main" val="101311701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4" tIns="40231" rIns="80464" bIns="40231" rtlCol="0" anchor="ctr"/>
          <a:lstStyle/>
          <a:p>
            <a:pPr algn="ctr" defTabSz="1072866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0"/>
            <a:ext cx="9144000" cy="4733927"/>
          </a:xfrm>
          <a:prstGeom prst="rect">
            <a:avLst/>
          </a:prstGeom>
        </p:spPr>
        <p:txBody>
          <a:bodyPr lIns="844776" tIns="844776" rIns="844776" bIns="42239" anchor="ctr" anchorCtr="0">
            <a:normAutofit/>
          </a:bodyPr>
          <a:lstStyle>
            <a:lvl1pPr algn="ctr">
              <a:lnSpc>
                <a:spcPts val="8448"/>
              </a:lnSpc>
              <a:defRPr sz="56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Thank you</a:t>
            </a:r>
          </a:p>
        </p:txBody>
      </p:sp>
      <p:sp>
        <p:nvSpPr>
          <p:cNvPr id="12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70000" y="6356351"/>
            <a:ext cx="86049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5996349"/>
            <a:ext cx="9144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>
            <a:noAutofit/>
          </a:bodyPr>
          <a:lstStyle/>
          <a:p>
            <a:pPr algn="ctr" defTabSz="1072866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Royal Mail, the cruciform and the colour red are registered trade marks of Royal Mail Group Ltd.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42" y="4960475"/>
            <a:ext cx="1762114" cy="124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2654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Pri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0"/>
            <a:ext cx="9144000" cy="4733927"/>
          </a:xfrm>
          <a:prstGeom prst="rect">
            <a:avLst/>
          </a:prstGeom>
        </p:spPr>
        <p:txBody>
          <a:bodyPr lIns="844776" tIns="844776" rIns="844776" bIns="42239" anchor="ctr" anchorCtr="0">
            <a:normAutofit/>
          </a:bodyPr>
          <a:lstStyle>
            <a:lvl1pPr algn="ctr">
              <a:lnSpc>
                <a:spcPts val="8448"/>
              </a:lnSpc>
              <a:defRPr sz="56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Thank you</a:t>
            </a:r>
          </a:p>
        </p:txBody>
      </p:sp>
      <p:sp>
        <p:nvSpPr>
          <p:cNvPr id="12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70000" y="6356351"/>
            <a:ext cx="86049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5996349"/>
            <a:ext cx="9144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>
            <a:noAutofit/>
          </a:bodyPr>
          <a:lstStyle/>
          <a:p>
            <a:pPr algn="ctr" defTabSz="1072866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Royal Mail, the cruciform and the colour red are registered trade marks of Royal Mail Group Ltd.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43" y="4960478"/>
            <a:ext cx="1762112" cy="124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9778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Copier Whi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297045"/>
            <a:ext cx="9144000" cy="3059307"/>
          </a:xfrm>
          <a:prstGeom prst="rect">
            <a:avLst/>
          </a:prstGeom>
        </p:spPr>
        <p:txBody>
          <a:bodyPr lIns="844776" tIns="0" rIns="844776" bIns="211194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tx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Use this logo on empty pages. Copy the graphic here, go to the required slide and paste. The logo will then sit in the correct position.</a:t>
            </a:r>
          </a:p>
        </p:txBody>
      </p:sp>
    </p:spTree>
    <p:extLst>
      <p:ext uri="{BB962C8B-B14F-4D97-AF65-F5344CB8AC3E}">
        <p14:creationId xmlns:p14="http://schemas.microsoft.com/office/powerpoint/2010/main" val="233977309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Copier Re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4" tIns="40231" rIns="80464" bIns="40231" rtlCol="0" anchor="ctr"/>
          <a:lstStyle/>
          <a:p>
            <a:pPr algn="ctr" defTabSz="1072866"/>
            <a:endParaRPr lang="en-US" sz="1700" dirty="0">
              <a:solidFill>
                <a:prstClr val="white"/>
              </a:solidFill>
            </a:endParaRP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297045"/>
            <a:ext cx="9144000" cy="3059307"/>
          </a:xfrm>
          <a:prstGeom prst="rect">
            <a:avLst/>
          </a:prstGeom>
        </p:spPr>
        <p:txBody>
          <a:bodyPr lIns="844776" tIns="0" rIns="844776" bIns="211194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bg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Use this logo on empty pages. Copy the graphic here, go to the required slide and paste. The logo will then sit in the correct position.</a:t>
            </a:r>
          </a:p>
        </p:txBody>
      </p:sp>
    </p:spTree>
    <p:extLst>
      <p:ext uri="{BB962C8B-B14F-4D97-AF65-F5344CB8AC3E}">
        <p14:creationId xmlns:p14="http://schemas.microsoft.com/office/powerpoint/2010/main" val="42603387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1425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0"/>
            <a:ext cx="9144000" cy="3429000"/>
          </a:xfrm>
          <a:prstGeom prst="rect">
            <a:avLst/>
          </a:prstGeom>
        </p:spPr>
        <p:txBody>
          <a:bodyPr lIns="720000" tIns="180000" rIns="720000" bIns="36000" anchor="b" anchorCtr="0">
            <a:normAutofit/>
          </a:bodyPr>
          <a:lstStyle>
            <a:lvl1pPr algn="l">
              <a:lnSpc>
                <a:spcPts val="6000"/>
              </a:lnSpc>
              <a:defRPr sz="60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5694520"/>
            <a:ext cx="3564673" cy="1163479"/>
          </a:xfrm>
          <a:prstGeom prst="rect">
            <a:avLst/>
          </a:prstGeom>
        </p:spPr>
        <p:txBody>
          <a:bodyPr lIns="720000" tIns="0" rIns="72000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25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Author: Name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886" y="4432694"/>
            <a:ext cx="6081177" cy="25087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861" y="-1"/>
            <a:ext cx="2620139" cy="9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7381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(Pri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0"/>
            <a:ext cx="9146656" cy="3429000"/>
          </a:xfrm>
          <a:prstGeom prst="rect">
            <a:avLst/>
          </a:prstGeom>
        </p:spPr>
        <p:txBody>
          <a:bodyPr lIns="720000" tIns="180000" rIns="720000" bIns="36000" anchor="b" anchorCtr="0">
            <a:normAutofit/>
          </a:bodyPr>
          <a:lstStyle>
            <a:lvl1pPr algn="l">
              <a:lnSpc>
                <a:spcPts val="6000"/>
              </a:lnSpc>
              <a:defRPr sz="6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5694520"/>
            <a:ext cx="3564673" cy="1163479"/>
          </a:xfrm>
          <a:prstGeom prst="rect">
            <a:avLst/>
          </a:prstGeom>
        </p:spPr>
        <p:txBody>
          <a:bodyPr lIns="720000" tIns="0" rIns="72000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0" baseline="0">
                <a:solidFill>
                  <a:schemeClr val="tx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25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Author: Name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886" y="4432694"/>
            <a:ext cx="6081177" cy="25087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861" y="-1"/>
            <a:ext cx="2620139" cy="9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216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" y="0"/>
            <a:ext cx="9143999" cy="996176"/>
          </a:xfrm>
          <a:prstGeom prst="rect">
            <a:avLst/>
          </a:prstGeom>
        </p:spPr>
        <p:txBody>
          <a:bodyPr lIns="720000" tIns="720000" rIns="720000" bIns="36000" anchor="b" anchorCtr="0">
            <a:noAutofit/>
          </a:bodyPr>
          <a:lstStyle>
            <a:lvl1pPr algn="l">
              <a:lnSpc>
                <a:spcPct val="100000"/>
              </a:lnSpc>
              <a:defRPr sz="32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Page heading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0" y="996176"/>
            <a:ext cx="9144000" cy="5360174"/>
          </a:xfrm>
          <a:prstGeom prst="rect">
            <a:avLst/>
          </a:prstGeom>
        </p:spPr>
        <p:txBody>
          <a:bodyPr lIns="720000" tIns="360000" rIns="720000" bIns="720000"/>
          <a:lstStyle>
            <a:lvl1pPr>
              <a:spcBef>
                <a:spcPts val="900"/>
              </a:spcBef>
              <a:defRPr sz="1800" b="0"/>
            </a:lvl1pPr>
            <a:lvl2pPr marL="515700" indent="-257168">
              <a:buFont typeface="Arial" panose="020B0604020202020204" pitchFamily="34" charset="0"/>
              <a:buChar char="•"/>
              <a:defRPr sz="1600"/>
            </a:lvl2pPr>
            <a:lvl3pPr marL="685800" indent="-257175">
              <a:buFont typeface="Arial" panose="020B0604020202020204" pitchFamily="34" charset="0"/>
              <a:buChar char="•"/>
              <a:defRPr sz="1600"/>
            </a:lvl3pPr>
            <a:lvl5pPr marL="858600" indent="-257168">
              <a:buFont typeface="Arial" panose="020B0604020202020204" pitchFamily="34" charset="0"/>
              <a:buChar char="•"/>
              <a:defRPr sz="1600"/>
            </a:lvl5pPr>
            <a:lvl6pPr marL="1031400" indent="-257175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4"/>
            <a:r>
              <a:rPr lang="en-US" noProof="0" dirty="0"/>
              <a:t>Fourth level</a:t>
            </a:r>
          </a:p>
          <a:p>
            <a:pPr lvl="5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06725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Cit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" y="0"/>
            <a:ext cx="9143999" cy="996176"/>
          </a:xfrm>
          <a:prstGeom prst="rect">
            <a:avLst/>
          </a:prstGeom>
        </p:spPr>
        <p:txBody>
          <a:bodyPr lIns="720000" tIns="720000" rIns="720000" bIns="36000" anchor="b" anchorCtr="0">
            <a:noAutofit/>
          </a:bodyPr>
          <a:lstStyle>
            <a:lvl1pPr algn="l">
              <a:lnSpc>
                <a:spcPct val="100000"/>
              </a:lnSpc>
              <a:defRPr sz="32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Page heading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0" y="996176"/>
            <a:ext cx="9144000" cy="5360174"/>
          </a:xfrm>
          <a:prstGeom prst="rect">
            <a:avLst/>
          </a:prstGeom>
        </p:spPr>
        <p:txBody>
          <a:bodyPr lIns="720000" tIns="360000" rIns="720000" bIns="720000"/>
          <a:lstStyle>
            <a:lvl1pPr>
              <a:spcBef>
                <a:spcPts val="900"/>
              </a:spcBef>
              <a:defRPr sz="1800" b="0"/>
            </a:lvl1pPr>
            <a:lvl2pPr marL="515700" indent="-257168">
              <a:buFont typeface="Arial" panose="020B0604020202020204" pitchFamily="34" charset="0"/>
              <a:buChar char="•"/>
              <a:defRPr sz="1600"/>
            </a:lvl2pPr>
            <a:lvl3pPr marL="685800" indent="-257175">
              <a:buFont typeface="Arial" panose="020B0604020202020204" pitchFamily="34" charset="0"/>
              <a:buChar char="•"/>
              <a:defRPr sz="1600"/>
            </a:lvl3pPr>
            <a:lvl5pPr marL="858600" indent="-257168">
              <a:buFont typeface="Arial" panose="020B0604020202020204" pitchFamily="34" charset="0"/>
              <a:buChar char="•"/>
              <a:defRPr sz="1600"/>
            </a:lvl5pPr>
            <a:lvl6pPr marL="1031400" indent="-257175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4"/>
            <a:r>
              <a:rPr lang="en-US" noProof="0" dirty="0"/>
              <a:t>Fourth level</a:t>
            </a:r>
          </a:p>
          <a:p>
            <a:pPr lvl="5"/>
            <a:r>
              <a:rPr lang="en-US" noProof="0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254" y="4702098"/>
            <a:ext cx="4166752" cy="171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925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Mounta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" y="0"/>
            <a:ext cx="9143999" cy="996176"/>
          </a:xfrm>
          <a:prstGeom prst="rect">
            <a:avLst/>
          </a:prstGeom>
        </p:spPr>
        <p:txBody>
          <a:bodyPr lIns="720000" tIns="720000" rIns="720000" bIns="36000" anchor="b" anchorCtr="0">
            <a:noAutofit/>
          </a:bodyPr>
          <a:lstStyle>
            <a:lvl1pPr algn="l">
              <a:lnSpc>
                <a:spcPct val="100000"/>
              </a:lnSpc>
              <a:defRPr sz="32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Page heading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0" y="996176"/>
            <a:ext cx="9144000" cy="5360174"/>
          </a:xfrm>
          <a:prstGeom prst="rect">
            <a:avLst/>
          </a:prstGeom>
        </p:spPr>
        <p:txBody>
          <a:bodyPr lIns="720000" tIns="360000" rIns="720000" bIns="720000"/>
          <a:lstStyle>
            <a:lvl1pPr>
              <a:spcBef>
                <a:spcPts val="900"/>
              </a:spcBef>
              <a:defRPr sz="1800" b="0"/>
            </a:lvl1pPr>
            <a:lvl2pPr marL="515700" indent="-257168">
              <a:buFont typeface="Arial" panose="020B0604020202020204" pitchFamily="34" charset="0"/>
              <a:buChar char="•"/>
              <a:defRPr sz="1600"/>
            </a:lvl2pPr>
            <a:lvl3pPr marL="685800" indent="-257175">
              <a:buFont typeface="Arial" panose="020B0604020202020204" pitchFamily="34" charset="0"/>
              <a:buChar char="•"/>
              <a:defRPr sz="1600"/>
            </a:lvl3pPr>
            <a:lvl5pPr marL="858600" indent="-257168">
              <a:buFont typeface="Arial" panose="020B0604020202020204" pitchFamily="34" charset="0"/>
              <a:buChar char="•"/>
              <a:defRPr sz="1600"/>
            </a:lvl5pPr>
            <a:lvl6pPr marL="1031400" indent="-257175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4"/>
            <a:r>
              <a:rPr lang="en-US" noProof="0" dirty="0"/>
              <a:t>Fourth level</a:t>
            </a:r>
          </a:p>
          <a:p>
            <a:pPr lvl="5"/>
            <a:r>
              <a:rPr lang="en-US" noProof="0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824" y="4735927"/>
            <a:ext cx="2404727" cy="162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28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9143999" cy="996176"/>
          </a:xfrm>
          <a:prstGeom prst="rect">
            <a:avLst/>
          </a:prstGeom>
        </p:spPr>
        <p:txBody>
          <a:bodyPr lIns="844776" tIns="844776" rIns="844776" bIns="42239" anchor="b" anchorCtr="0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Page heading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1" y="996178"/>
            <a:ext cx="4555594" cy="5360175"/>
          </a:xfrm>
          <a:prstGeom prst="rect">
            <a:avLst/>
          </a:prstGeom>
        </p:spPr>
        <p:txBody>
          <a:bodyPr lIns="844776" tIns="422388" rIns="844776" bIns="844776"/>
          <a:lstStyle>
            <a:lvl1pPr>
              <a:spcBef>
                <a:spcPts val="1056"/>
              </a:spcBef>
              <a:defRPr sz="2100" b="0"/>
            </a:lvl1pPr>
            <a:lvl2pPr marL="605071" indent="-301735">
              <a:buFont typeface="Arial" panose="020B0604020202020204" pitchFamily="34" charset="0"/>
              <a:buChar char="•"/>
              <a:defRPr sz="1900"/>
            </a:lvl2pPr>
            <a:lvl3pPr marL="804649" indent="-301743">
              <a:buFont typeface="Arial" panose="020B0604020202020204" pitchFamily="34" charset="0"/>
              <a:buChar char="•"/>
              <a:defRPr sz="1900"/>
            </a:lvl3pPr>
            <a:lvl5pPr marL="1007395" indent="-301735">
              <a:buFont typeface="Arial" panose="020B0604020202020204" pitchFamily="34" charset="0"/>
              <a:buChar char="•"/>
              <a:defRPr sz="1900"/>
            </a:lvl5pPr>
            <a:lvl6pPr marL="1210142" indent="-301743">
              <a:buClr>
                <a:schemeClr val="accent1"/>
              </a:buClr>
              <a:buFont typeface="Arial" panose="020B0604020202020204" pitchFamily="34" charset="0"/>
              <a:buChar char="•"/>
              <a:defRPr sz="1900"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4"/>
            <a:r>
              <a:rPr lang="en-US" noProof="0" dirty="0"/>
              <a:t>Fourth level</a:t>
            </a:r>
          </a:p>
          <a:p>
            <a:pPr lvl="5"/>
            <a:r>
              <a:rPr lang="en-US" noProof="0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 hasCustomPrompt="1"/>
          </p:nvPr>
        </p:nvSpPr>
        <p:spPr bwMode="gray">
          <a:xfrm>
            <a:off x="4572001" y="996178"/>
            <a:ext cx="4555594" cy="5360175"/>
          </a:xfrm>
          <a:prstGeom prst="rect">
            <a:avLst/>
          </a:prstGeom>
        </p:spPr>
        <p:txBody>
          <a:bodyPr lIns="844776" tIns="422388" rIns="844776" bIns="844776"/>
          <a:lstStyle>
            <a:lvl1pPr>
              <a:spcBef>
                <a:spcPts val="1056"/>
              </a:spcBef>
              <a:defRPr sz="2100" b="0"/>
            </a:lvl1pPr>
            <a:lvl2pPr marL="605071" indent="-301735">
              <a:buFont typeface="Arial" panose="020B0604020202020204" pitchFamily="34" charset="0"/>
              <a:buChar char="•"/>
              <a:defRPr sz="1900"/>
            </a:lvl2pPr>
            <a:lvl3pPr marL="804649" indent="-301743">
              <a:buFont typeface="Arial" panose="020B0604020202020204" pitchFamily="34" charset="0"/>
              <a:buChar char="•"/>
              <a:defRPr sz="1900"/>
            </a:lvl3pPr>
            <a:lvl5pPr marL="1007395" indent="-301735">
              <a:buFont typeface="Arial" panose="020B0604020202020204" pitchFamily="34" charset="0"/>
              <a:buChar char="•"/>
              <a:defRPr sz="1900"/>
            </a:lvl5pPr>
            <a:lvl6pPr marL="1210142" indent="-301743">
              <a:buClr>
                <a:schemeClr val="accent1"/>
              </a:buClr>
              <a:buFont typeface="Arial" panose="020B0604020202020204" pitchFamily="34" charset="0"/>
              <a:buChar char="•"/>
              <a:defRPr sz="1900"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4"/>
            <a:r>
              <a:rPr lang="en-US" noProof="0" dirty="0"/>
              <a:t>Fourth level</a:t>
            </a:r>
          </a:p>
          <a:p>
            <a:pPr lvl="5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1560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" y="0"/>
            <a:ext cx="9143999" cy="996176"/>
          </a:xfrm>
          <a:prstGeom prst="rect">
            <a:avLst/>
          </a:prstGeom>
        </p:spPr>
        <p:txBody>
          <a:bodyPr lIns="720000" tIns="720000" rIns="720000" bIns="36000" anchor="b" anchorCtr="0">
            <a:noAutofit/>
          </a:bodyPr>
          <a:lstStyle>
            <a:lvl1pPr algn="l">
              <a:lnSpc>
                <a:spcPct val="100000"/>
              </a:lnSpc>
              <a:defRPr sz="32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Page heading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0" y="996176"/>
            <a:ext cx="4555594" cy="5360174"/>
          </a:xfrm>
          <a:prstGeom prst="rect">
            <a:avLst/>
          </a:prstGeom>
        </p:spPr>
        <p:txBody>
          <a:bodyPr lIns="720000" tIns="360000" rIns="720000" bIns="720000"/>
          <a:lstStyle>
            <a:lvl1pPr>
              <a:spcBef>
                <a:spcPts val="900"/>
              </a:spcBef>
              <a:defRPr sz="1800" b="0"/>
            </a:lvl1pPr>
            <a:lvl2pPr marL="515700" indent="-257168">
              <a:buFont typeface="Arial" panose="020B0604020202020204" pitchFamily="34" charset="0"/>
              <a:buChar char="•"/>
              <a:defRPr sz="1600"/>
            </a:lvl2pPr>
            <a:lvl3pPr marL="685800" indent="-257175">
              <a:buFont typeface="Arial" panose="020B0604020202020204" pitchFamily="34" charset="0"/>
              <a:buChar char="•"/>
              <a:defRPr sz="1600"/>
            </a:lvl3pPr>
            <a:lvl5pPr marL="858600" indent="-257168">
              <a:buFont typeface="Arial" panose="020B0604020202020204" pitchFamily="34" charset="0"/>
              <a:buChar char="•"/>
              <a:defRPr sz="1600"/>
            </a:lvl5pPr>
            <a:lvl6pPr marL="1031400" indent="-257175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4"/>
            <a:r>
              <a:rPr lang="en-US" noProof="0" dirty="0"/>
              <a:t>Fourth level</a:t>
            </a:r>
          </a:p>
          <a:p>
            <a:pPr lvl="5"/>
            <a:r>
              <a:rPr lang="en-US" noProof="0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 hasCustomPrompt="1"/>
          </p:nvPr>
        </p:nvSpPr>
        <p:spPr bwMode="gray">
          <a:xfrm>
            <a:off x="4572000" y="996176"/>
            <a:ext cx="4555594" cy="5360174"/>
          </a:xfrm>
          <a:prstGeom prst="rect">
            <a:avLst/>
          </a:prstGeom>
        </p:spPr>
        <p:txBody>
          <a:bodyPr lIns="720000" tIns="360000" rIns="720000" bIns="720000"/>
          <a:lstStyle>
            <a:lvl1pPr>
              <a:spcBef>
                <a:spcPts val="900"/>
              </a:spcBef>
              <a:defRPr sz="1800" b="0"/>
            </a:lvl1pPr>
            <a:lvl2pPr marL="515700" indent="-257168">
              <a:buFont typeface="Arial" panose="020B0604020202020204" pitchFamily="34" charset="0"/>
              <a:buChar char="•"/>
              <a:defRPr sz="1600"/>
            </a:lvl2pPr>
            <a:lvl3pPr marL="685800" indent="-257175">
              <a:buFont typeface="Arial" panose="020B0604020202020204" pitchFamily="34" charset="0"/>
              <a:buChar char="•"/>
              <a:defRPr sz="1600"/>
            </a:lvl3pPr>
            <a:lvl5pPr marL="858600" indent="-257168">
              <a:buFont typeface="Arial" panose="020B0604020202020204" pitchFamily="34" charset="0"/>
              <a:buChar char="•"/>
              <a:defRPr sz="1600"/>
            </a:lvl5pPr>
            <a:lvl6pPr marL="1031400" indent="-257175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4"/>
            <a:r>
              <a:rPr lang="en-US" noProof="0" dirty="0"/>
              <a:t>Fourth level</a:t>
            </a:r>
          </a:p>
          <a:p>
            <a:pPr lvl="5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58276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" y="0"/>
            <a:ext cx="9143999" cy="996176"/>
          </a:xfrm>
          <a:prstGeom prst="rect">
            <a:avLst/>
          </a:prstGeom>
        </p:spPr>
        <p:txBody>
          <a:bodyPr lIns="720000" tIns="720000" rIns="720000" bIns="36000" anchor="b" anchorCtr="0">
            <a:noAutofit/>
          </a:bodyPr>
          <a:lstStyle>
            <a:lvl1pPr algn="l">
              <a:lnSpc>
                <a:spcPct val="100000"/>
              </a:lnSpc>
              <a:defRPr sz="32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Page heading</a:t>
            </a:r>
          </a:p>
        </p:txBody>
      </p:sp>
    </p:spTree>
    <p:extLst>
      <p:ext uri="{BB962C8B-B14F-4D97-AF65-F5344CB8AC3E}">
        <p14:creationId xmlns:p14="http://schemas.microsoft.com/office/powerpoint/2010/main" val="9251762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0831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i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1425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-1"/>
            <a:ext cx="9143999" cy="3429000"/>
          </a:xfrm>
          <a:prstGeom prst="rect">
            <a:avLst/>
          </a:prstGeom>
        </p:spPr>
        <p:txBody>
          <a:bodyPr lIns="720000" tIns="180000" rIns="720000" bIns="36000" anchor="b" anchorCtr="0">
            <a:normAutofit/>
          </a:bodyPr>
          <a:lstStyle>
            <a:lvl1pPr algn="l">
              <a:lnSpc>
                <a:spcPct val="100000"/>
              </a:lnSpc>
              <a:defRPr sz="3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Divider slide main heading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428999"/>
            <a:ext cx="9144000" cy="2927351"/>
          </a:xfrm>
          <a:prstGeom prst="rect">
            <a:avLst/>
          </a:prstGeom>
        </p:spPr>
        <p:txBody>
          <a:bodyPr lIns="720000" tIns="0" rIns="720000" b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25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Slide divider subheading</a:t>
            </a:r>
          </a:p>
        </p:txBody>
      </p:sp>
      <p:sp>
        <p:nvSpPr>
          <p:cNvPr id="19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270000" y="6356350"/>
            <a:ext cx="86049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13" y="6271513"/>
            <a:ext cx="1835574" cy="66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238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Divider (Pri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-1"/>
            <a:ext cx="9143999" cy="3429000"/>
          </a:xfrm>
          <a:prstGeom prst="rect">
            <a:avLst/>
          </a:prstGeom>
        </p:spPr>
        <p:txBody>
          <a:bodyPr lIns="720000" tIns="180000" rIns="720000" bIns="36000" anchor="b" anchorCtr="0">
            <a:normAutofit/>
          </a:bodyPr>
          <a:lstStyle>
            <a:lvl1pPr algn="l">
              <a:lnSpc>
                <a:spcPct val="100000"/>
              </a:lnSpc>
              <a:defRPr sz="32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Divider slide main heading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428999"/>
            <a:ext cx="9144000" cy="2927351"/>
          </a:xfrm>
          <a:prstGeom prst="rect">
            <a:avLst/>
          </a:prstGeom>
        </p:spPr>
        <p:txBody>
          <a:bodyPr lIns="720000" tIns="0" rIns="720000" b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0" baseline="0">
                <a:solidFill>
                  <a:schemeClr val="tx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25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Slide divider subheading</a:t>
            </a:r>
          </a:p>
        </p:txBody>
      </p:sp>
      <p:sp>
        <p:nvSpPr>
          <p:cNvPr id="19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2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270000" y="6356350"/>
            <a:ext cx="86049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13" y="6271513"/>
            <a:ext cx="1835574" cy="66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904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57221" y="1615440"/>
            <a:ext cx="2595107" cy="2176723"/>
          </a:xfrm>
          <a:solidFill>
            <a:schemeClr val="accent1"/>
          </a:solidFill>
        </p:spPr>
        <p:txBody>
          <a:bodyPr lIns="180000" tIns="180000" rIns="180000" bIns="180000">
            <a:normAutofit/>
          </a:bodyPr>
          <a:lstStyle>
            <a:lvl1pPr marL="0" indent="0">
              <a:lnSpc>
                <a:spcPct val="100000"/>
              </a:lnSpc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Box 1</a:t>
            </a:r>
          </a:p>
          <a:p>
            <a:pPr lvl="0"/>
            <a:r>
              <a:rPr lang="en-GB" dirty="0"/>
              <a:t>The quick brown fox jumps over the lazy dog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74451" y="1615438"/>
            <a:ext cx="2595107" cy="2176723"/>
          </a:xfrm>
          <a:solidFill>
            <a:schemeClr val="accent2"/>
          </a:solidFill>
        </p:spPr>
        <p:txBody>
          <a:bodyPr lIns="180000" tIns="180000" rIns="180000" bIns="180000">
            <a:normAutofit/>
          </a:bodyPr>
          <a:lstStyle>
            <a:lvl1pPr marL="0" indent="0">
              <a:lnSpc>
                <a:spcPct val="100000"/>
              </a:lnSpc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Box 2</a:t>
            </a:r>
          </a:p>
          <a:p>
            <a:pPr lvl="0"/>
            <a:r>
              <a:rPr lang="en-GB" dirty="0"/>
              <a:t>The quick brown fox jumps over the lazy dog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991681" y="1615437"/>
            <a:ext cx="2595107" cy="2176723"/>
          </a:xfrm>
          <a:solidFill>
            <a:schemeClr val="accent3"/>
          </a:solidFill>
        </p:spPr>
        <p:txBody>
          <a:bodyPr lIns="180000" tIns="180000" rIns="180000" bIns="180000">
            <a:normAutofit/>
          </a:bodyPr>
          <a:lstStyle>
            <a:lvl1pPr marL="0" indent="0">
              <a:lnSpc>
                <a:spcPct val="100000"/>
              </a:lnSpc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Box 3</a:t>
            </a:r>
          </a:p>
          <a:p>
            <a:pPr lvl="0"/>
            <a:r>
              <a:rPr lang="en-GB" dirty="0"/>
              <a:t>The quick brown fox jumps over the lazy dog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57221" y="3947793"/>
            <a:ext cx="2595107" cy="2176723"/>
          </a:xfrm>
          <a:solidFill>
            <a:schemeClr val="accent4"/>
          </a:solidFill>
        </p:spPr>
        <p:txBody>
          <a:bodyPr lIns="180000" tIns="180000" rIns="180000" bIns="180000">
            <a:normAutofit/>
          </a:bodyPr>
          <a:lstStyle>
            <a:lvl1pPr marL="0" indent="0">
              <a:lnSpc>
                <a:spcPct val="100000"/>
              </a:lnSpc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Box 4</a:t>
            </a:r>
          </a:p>
          <a:p>
            <a:pPr lvl="0"/>
            <a:r>
              <a:rPr lang="en-GB" dirty="0"/>
              <a:t>The quick brown fox jumps over the lazy dog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274451" y="3947791"/>
            <a:ext cx="2595107" cy="2176723"/>
          </a:xfrm>
          <a:solidFill>
            <a:schemeClr val="accent5"/>
          </a:solidFill>
        </p:spPr>
        <p:txBody>
          <a:bodyPr lIns="180000" tIns="180000" rIns="180000" bIns="180000">
            <a:normAutofit/>
          </a:bodyPr>
          <a:lstStyle>
            <a:lvl1pPr marL="0" indent="0">
              <a:lnSpc>
                <a:spcPct val="100000"/>
              </a:lnSpc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Box 5</a:t>
            </a:r>
          </a:p>
          <a:p>
            <a:pPr lvl="0"/>
            <a:r>
              <a:rPr lang="en-GB" dirty="0"/>
              <a:t>The quick brown fox jumps over the lazy dog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91681" y="3947790"/>
            <a:ext cx="2595107" cy="2176723"/>
          </a:xfrm>
          <a:solidFill>
            <a:schemeClr val="accent6"/>
          </a:solidFill>
        </p:spPr>
        <p:txBody>
          <a:bodyPr lIns="180000" tIns="180000" rIns="180000" bIns="180000">
            <a:normAutofit/>
          </a:bodyPr>
          <a:lstStyle>
            <a:lvl1pPr marL="0" indent="0">
              <a:lnSpc>
                <a:spcPct val="100000"/>
              </a:lnSpc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Box 6</a:t>
            </a:r>
          </a:p>
          <a:p>
            <a:pPr lvl="0"/>
            <a:r>
              <a:rPr lang="en-GB" dirty="0"/>
              <a:t>The quick brown fox jumps over the lazy dog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" y="0"/>
            <a:ext cx="9143999" cy="996176"/>
          </a:xfrm>
          <a:prstGeom prst="rect">
            <a:avLst/>
          </a:prstGeom>
        </p:spPr>
        <p:txBody>
          <a:bodyPr lIns="720000" tIns="720000" rIns="720000" bIns="36000" anchor="b" anchorCtr="0">
            <a:noAutofit/>
          </a:bodyPr>
          <a:lstStyle>
            <a:lvl1pPr algn="l">
              <a:lnSpc>
                <a:spcPct val="100000"/>
              </a:lnSpc>
              <a:defRPr sz="32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Page heading</a:t>
            </a:r>
          </a:p>
        </p:txBody>
      </p:sp>
    </p:spTree>
    <p:extLst>
      <p:ext uri="{BB962C8B-B14F-4D97-AF65-F5344CB8AC3E}">
        <p14:creationId xmlns:p14="http://schemas.microsoft.com/office/powerpoint/2010/main" val="10893077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1425" dirty="0">
              <a:solidFill>
                <a:prstClr val="white"/>
              </a:solidFill>
            </a:endParaRPr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815999"/>
            <a:ext cx="4572000" cy="2540349"/>
          </a:xfrm>
          <a:prstGeom prst="rect">
            <a:avLst/>
          </a:prstGeom>
        </p:spPr>
        <p:txBody>
          <a:bodyPr lIns="720000" tIns="0" rIns="720000" b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25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Illustration divider subheading</a:t>
            </a: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70000" y="6356350"/>
            <a:ext cx="430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04" y="1874253"/>
            <a:ext cx="3391296" cy="3883494"/>
          </a:xfrm>
          <a:prstGeom prst="rect">
            <a:avLst/>
          </a:prstGeom>
        </p:spPr>
      </p:pic>
      <p:sp>
        <p:nvSpPr>
          <p:cNvPr id="1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" y="0"/>
            <a:ext cx="4571999" cy="3816000"/>
          </a:xfrm>
          <a:prstGeom prst="rect">
            <a:avLst/>
          </a:prstGeom>
        </p:spPr>
        <p:txBody>
          <a:bodyPr lIns="720000" tIns="180000" rIns="720000" bIns="36000" anchor="b" anchorCtr="0">
            <a:normAutofit/>
          </a:bodyPr>
          <a:lstStyle>
            <a:lvl1pPr algn="l">
              <a:lnSpc>
                <a:spcPts val="3200"/>
              </a:lnSpc>
              <a:defRPr sz="3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divider slide #1</a:t>
            </a:r>
            <a:br>
              <a:rPr lang="en-US" noProof="0" dirty="0"/>
            </a:br>
            <a:r>
              <a:rPr lang="en-US" noProof="0" dirty="0"/>
              <a:t>main heading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24" y="0"/>
            <a:ext cx="1835576" cy="66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5507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838" y="3909754"/>
            <a:ext cx="6338925" cy="2352841"/>
          </a:xfrm>
          <a:prstGeom prst="rect">
            <a:avLst/>
          </a:prstGeom>
        </p:spPr>
      </p:pic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24" y="0"/>
            <a:ext cx="1835576" cy="663890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816000"/>
            <a:ext cx="4572000" cy="2540350"/>
          </a:xfrm>
          <a:prstGeom prst="rect">
            <a:avLst/>
          </a:prstGeom>
        </p:spPr>
        <p:txBody>
          <a:bodyPr lIns="720000" tIns="0" rIns="720000" b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0" baseline="0">
                <a:solidFill>
                  <a:schemeClr val="tx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25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Illustration divider subheading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" y="0"/>
            <a:ext cx="4571999" cy="3816000"/>
          </a:xfrm>
          <a:prstGeom prst="rect">
            <a:avLst/>
          </a:prstGeom>
        </p:spPr>
        <p:txBody>
          <a:bodyPr lIns="720000" tIns="180000" rIns="720000" bIns="36000" anchor="b" anchorCtr="0">
            <a:normAutofit/>
          </a:bodyPr>
          <a:lstStyle>
            <a:lvl1pPr algn="l">
              <a:lnSpc>
                <a:spcPts val="3200"/>
              </a:lnSpc>
              <a:defRPr sz="32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divider slide #2</a:t>
            </a:r>
            <a:br>
              <a:rPr lang="en-US" noProof="0" dirty="0"/>
            </a:br>
            <a:r>
              <a:rPr lang="en-US" noProof="0" dirty="0"/>
              <a:t>main heading</a:t>
            </a:r>
          </a:p>
        </p:txBody>
      </p:sp>
    </p:spTree>
    <p:extLst>
      <p:ext uri="{BB962C8B-B14F-4D97-AF65-F5344CB8AC3E}">
        <p14:creationId xmlns:p14="http://schemas.microsoft.com/office/powerpoint/2010/main" val="40786724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1425" dirty="0">
              <a:solidFill>
                <a:prstClr val="white"/>
              </a:solidFill>
            </a:endParaRP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70000" y="6356350"/>
            <a:ext cx="868071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185" y="3306634"/>
            <a:ext cx="4315533" cy="304988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27" y="0"/>
            <a:ext cx="1835574" cy="663889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815999"/>
            <a:ext cx="4572000" cy="2540187"/>
          </a:xfrm>
          <a:prstGeom prst="rect">
            <a:avLst/>
          </a:prstGeom>
        </p:spPr>
        <p:txBody>
          <a:bodyPr lIns="720000" tIns="0" rIns="720000" b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25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Illustration divider subheading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" y="0"/>
            <a:ext cx="4571999" cy="3816000"/>
          </a:xfrm>
          <a:prstGeom prst="rect">
            <a:avLst/>
          </a:prstGeom>
        </p:spPr>
        <p:txBody>
          <a:bodyPr lIns="720000" tIns="180000" rIns="720000" bIns="36000" anchor="b" anchorCtr="0">
            <a:normAutofit/>
          </a:bodyPr>
          <a:lstStyle>
            <a:lvl1pPr algn="l">
              <a:lnSpc>
                <a:spcPts val="3200"/>
              </a:lnSpc>
              <a:defRPr sz="3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divider slide #3</a:t>
            </a:r>
            <a:br>
              <a:rPr lang="en-US" noProof="0" dirty="0"/>
            </a:br>
            <a:r>
              <a:rPr lang="en-US" noProof="0" dirty="0"/>
              <a:t>main heading</a:t>
            </a:r>
          </a:p>
        </p:txBody>
      </p:sp>
    </p:spTree>
    <p:extLst>
      <p:ext uri="{BB962C8B-B14F-4D97-AF65-F5344CB8AC3E}">
        <p14:creationId xmlns:p14="http://schemas.microsoft.com/office/powerpoint/2010/main" val="55333482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1425" dirty="0">
              <a:solidFill>
                <a:prstClr val="white"/>
              </a:solidFill>
            </a:endParaRP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70000" y="6356350"/>
            <a:ext cx="430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592" y="3413679"/>
            <a:ext cx="4366959" cy="2942671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24" y="0"/>
            <a:ext cx="1835576" cy="66389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815999"/>
            <a:ext cx="4572000" cy="2540349"/>
          </a:xfrm>
          <a:prstGeom prst="rect">
            <a:avLst/>
          </a:prstGeom>
        </p:spPr>
        <p:txBody>
          <a:bodyPr lIns="720000" tIns="0" rIns="720000" bIns="18000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25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Illustration divider subheading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" y="0"/>
            <a:ext cx="4571999" cy="3816000"/>
          </a:xfrm>
          <a:prstGeom prst="rect">
            <a:avLst/>
          </a:prstGeom>
        </p:spPr>
        <p:txBody>
          <a:bodyPr lIns="720000" tIns="180000" rIns="720000" bIns="36000" anchor="b" anchorCtr="0">
            <a:normAutofit/>
          </a:bodyPr>
          <a:lstStyle>
            <a:lvl1pPr algn="l">
              <a:lnSpc>
                <a:spcPts val="3200"/>
              </a:lnSpc>
              <a:defRPr sz="3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divider slide #4</a:t>
            </a:r>
            <a:br>
              <a:rPr lang="en-US" noProof="0" dirty="0"/>
            </a:br>
            <a:r>
              <a:rPr lang="en-US" noProof="0" dirty="0"/>
              <a:t>main heading</a:t>
            </a:r>
          </a:p>
        </p:txBody>
      </p:sp>
    </p:spTree>
    <p:extLst>
      <p:ext uri="{BB962C8B-B14F-4D97-AF65-F5344CB8AC3E}">
        <p14:creationId xmlns:p14="http://schemas.microsoft.com/office/powerpoint/2010/main" val="133953879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0"/>
            <a:ext cx="9143999" cy="996176"/>
          </a:xfrm>
          <a:prstGeom prst="rect">
            <a:avLst/>
          </a:prstGeom>
        </p:spPr>
        <p:txBody>
          <a:bodyPr lIns="844776" tIns="844776" rIns="844776" bIns="42239" anchor="b" anchorCtr="0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Page heading</a:t>
            </a:r>
          </a:p>
        </p:txBody>
      </p:sp>
    </p:spTree>
    <p:extLst>
      <p:ext uri="{BB962C8B-B14F-4D97-AF65-F5344CB8AC3E}">
        <p14:creationId xmlns:p14="http://schemas.microsoft.com/office/powerpoint/2010/main" val="30295522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032" y="3007112"/>
            <a:ext cx="4394501" cy="3349239"/>
          </a:xfrm>
          <a:prstGeom prst="rect">
            <a:avLst/>
          </a:prstGeom>
        </p:spPr>
      </p:pic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24" y="0"/>
            <a:ext cx="1835576" cy="663890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815999"/>
            <a:ext cx="4572000" cy="2540349"/>
          </a:xfrm>
          <a:prstGeom prst="rect">
            <a:avLst/>
          </a:prstGeom>
        </p:spPr>
        <p:txBody>
          <a:bodyPr lIns="720000" tIns="0" rIns="720000" b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0" baseline="0">
                <a:solidFill>
                  <a:schemeClr val="tx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25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Illustration divider subheading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" y="0"/>
            <a:ext cx="4571999" cy="3816000"/>
          </a:xfrm>
          <a:prstGeom prst="rect">
            <a:avLst/>
          </a:prstGeom>
        </p:spPr>
        <p:txBody>
          <a:bodyPr lIns="720000" tIns="180000" rIns="720000" bIns="36000" anchor="b" anchorCtr="0">
            <a:normAutofit/>
          </a:bodyPr>
          <a:lstStyle>
            <a:lvl1pPr algn="l">
              <a:lnSpc>
                <a:spcPts val="3200"/>
              </a:lnSpc>
              <a:defRPr sz="32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divider slide #5</a:t>
            </a:r>
            <a:br>
              <a:rPr lang="en-US" noProof="0" dirty="0"/>
            </a:br>
            <a:r>
              <a:rPr lang="en-US" noProof="0" dirty="0"/>
              <a:t>main heading</a:t>
            </a:r>
          </a:p>
        </p:txBody>
      </p:sp>
    </p:spTree>
    <p:extLst>
      <p:ext uri="{BB962C8B-B14F-4D97-AF65-F5344CB8AC3E}">
        <p14:creationId xmlns:p14="http://schemas.microsoft.com/office/powerpoint/2010/main" val="278151327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1425" dirty="0">
              <a:solidFill>
                <a:prstClr val="white"/>
              </a:solidFill>
            </a:endParaRP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70000" y="6356350"/>
            <a:ext cx="868071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18" y="4140967"/>
            <a:ext cx="4233751" cy="2215381"/>
          </a:xfrm>
          <a:prstGeom prst="rect">
            <a:avLst/>
          </a:prstGeom>
        </p:spPr>
      </p:pic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26" y="0"/>
            <a:ext cx="1835574" cy="663889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816000"/>
            <a:ext cx="4572000" cy="2540348"/>
          </a:xfrm>
          <a:prstGeom prst="rect">
            <a:avLst/>
          </a:prstGeom>
        </p:spPr>
        <p:txBody>
          <a:bodyPr lIns="720000" tIns="0" rIns="720000" b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25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Illustration divider subheading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" y="0"/>
            <a:ext cx="4571999" cy="3816000"/>
          </a:xfrm>
          <a:prstGeom prst="rect">
            <a:avLst/>
          </a:prstGeom>
        </p:spPr>
        <p:txBody>
          <a:bodyPr lIns="720000" tIns="180000" rIns="720000" bIns="36000" anchor="b" anchorCtr="0">
            <a:normAutofit/>
          </a:bodyPr>
          <a:lstStyle>
            <a:lvl1pPr algn="l">
              <a:lnSpc>
                <a:spcPts val="3200"/>
              </a:lnSpc>
              <a:defRPr sz="3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divider slide #6</a:t>
            </a:r>
            <a:br>
              <a:rPr lang="en-US" noProof="0" dirty="0"/>
            </a:br>
            <a:r>
              <a:rPr lang="en-US" noProof="0" dirty="0"/>
              <a:t>main heading</a:t>
            </a:r>
          </a:p>
        </p:txBody>
      </p:sp>
    </p:spTree>
    <p:extLst>
      <p:ext uri="{BB962C8B-B14F-4D97-AF65-F5344CB8AC3E}">
        <p14:creationId xmlns:p14="http://schemas.microsoft.com/office/powerpoint/2010/main" val="378062559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60350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1425" dirty="0">
              <a:solidFill>
                <a:prstClr val="white"/>
              </a:solidFill>
            </a:endParaRPr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996175"/>
            <a:ext cx="6035040" cy="5360173"/>
          </a:xfrm>
          <a:prstGeom prst="rect">
            <a:avLst/>
          </a:prstGeom>
        </p:spPr>
        <p:txBody>
          <a:bodyPr lIns="720000" tIns="0" rIns="720000" bIns="18000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25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Content</a:t>
            </a: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70000" y="6356350"/>
            <a:ext cx="576504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16" y="2130731"/>
            <a:ext cx="2131860" cy="2441269"/>
          </a:xfrm>
          <a:prstGeom prst="rect">
            <a:avLst/>
          </a:prstGeom>
        </p:spPr>
      </p:pic>
      <p:sp>
        <p:nvSpPr>
          <p:cNvPr id="1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" y="0"/>
            <a:ext cx="6035039" cy="996173"/>
          </a:xfrm>
          <a:prstGeom prst="rect">
            <a:avLst/>
          </a:prstGeom>
        </p:spPr>
        <p:txBody>
          <a:bodyPr lIns="720000" tIns="180000" rIns="720000" bIns="36000" anchor="b" anchorCtr="0">
            <a:normAutofit/>
          </a:bodyPr>
          <a:lstStyle>
            <a:lvl1pPr algn="l">
              <a:lnSpc>
                <a:spcPts val="3200"/>
              </a:lnSpc>
              <a:defRPr sz="3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content #1</a:t>
            </a:r>
          </a:p>
        </p:txBody>
      </p:sp>
    </p:spTree>
    <p:extLst>
      <p:ext uri="{BB962C8B-B14F-4D97-AF65-F5344CB8AC3E}">
        <p14:creationId xmlns:p14="http://schemas.microsoft.com/office/powerpoint/2010/main" val="379478960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106" y="5027218"/>
            <a:ext cx="3340106" cy="1239759"/>
          </a:xfrm>
          <a:prstGeom prst="rect">
            <a:avLst/>
          </a:prstGeom>
        </p:spPr>
      </p:pic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996176"/>
            <a:ext cx="9144000" cy="5360174"/>
          </a:xfrm>
          <a:prstGeom prst="rect">
            <a:avLst/>
          </a:prstGeom>
        </p:spPr>
        <p:txBody>
          <a:bodyPr lIns="720000" tIns="0" rIns="720000" bIns="18000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0" baseline="0">
                <a:solidFill>
                  <a:schemeClr val="tx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25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Content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" y="0"/>
            <a:ext cx="9143999" cy="996173"/>
          </a:xfrm>
          <a:prstGeom prst="rect">
            <a:avLst/>
          </a:prstGeom>
        </p:spPr>
        <p:txBody>
          <a:bodyPr lIns="720000" tIns="180000" rIns="720000" bIns="36000" anchor="b" anchorCtr="0">
            <a:normAutofit/>
          </a:bodyPr>
          <a:lstStyle>
            <a:lvl1pPr algn="l">
              <a:lnSpc>
                <a:spcPts val="3200"/>
              </a:lnSpc>
              <a:defRPr sz="32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content #2</a:t>
            </a:r>
          </a:p>
        </p:txBody>
      </p:sp>
    </p:spTree>
    <p:extLst>
      <p:ext uri="{BB962C8B-B14F-4D97-AF65-F5344CB8AC3E}">
        <p14:creationId xmlns:p14="http://schemas.microsoft.com/office/powerpoint/2010/main" val="75360969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1425" dirty="0">
              <a:solidFill>
                <a:prstClr val="white"/>
              </a:solidFill>
            </a:endParaRP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70000" y="6356350"/>
            <a:ext cx="868071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659" y="4185424"/>
            <a:ext cx="3072059" cy="217109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996175"/>
            <a:ext cx="9144000" cy="5360011"/>
          </a:xfrm>
          <a:prstGeom prst="rect">
            <a:avLst/>
          </a:prstGeom>
        </p:spPr>
        <p:txBody>
          <a:bodyPr lIns="720000" tIns="0" rIns="720000" bIns="18000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25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Content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" y="0"/>
            <a:ext cx="9143999" cy="996173"/>
          </a:xfrm>
          <a:prstGeom prst="rect">
            <a:avLst/>
          </a:prstGeom>
        </p:spPr>
        <p:txBody>
          <a:bodyPr lIns="720000" tIns="180000" rIns="720000" bIns="36000" anchor="b" anchorCtr="0">
            <a:normAutofit/>
          </a:bodyPr>
          <a:lstStyle>
            <a:lvl1pPr algn="l">
              <a:lnSpc>
                <a:spcPts val="3200"/>
              </a:lnSpc>
              <a:defRPr sz="3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content #3</a:t>
            </a:r>
          </a:p>
        </p:txBody>
      </p:sp>
    </p:spTree>
    <p:extLst>
      <p:ext uri="{BB962C8B-B14F-4D97-AF65-F5344CB8AC3E}">
        <p14:creationId xmlns:p14="http://schemas.microsoft.com/office/powerpoint/2010/main" val="201830732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60350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100" dirty="0">
              <a:solidFill>
                <a:prstClr val="white"/>
              </a:solidFill>
            </a:endParaRP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616" y="4356410"/>
            <a:ext cx="2967935" cy="199994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70000" y="6356350"/>
            <a:ext cx="576504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996175"/>
            <a:ext cx="6035040" cy="5360173"/>
          </a:xfrm>
          <a:prstGeom prst="rect">
            <a:avLst/>
          </a:prstGeom>
        </p:spPr>
        <p:txBody>
          <a:bodyPr lIns="720000" tIns="0" rIns="720000" bIns="18000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25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Content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" y="0"/>
            <a:ext cx="6035039" cy="996173"/>
          </a:xfrm>
          <a:prstGeom prst="rect">
            <a:avLst/>
          </a:prstGeom>
        </p:spPr>
        <p:txBody>
          <a:bodyPr lIns="720000" tIns="180000" rIns="720000" bIns="36000" anchor="b" anchorCtr="0">
            <a:normAutofit/>
          </a:bodyPr>
          <a:lstStyle>
            <a:lvl1pPr algn="l">
              <a:lnSpc>
                <a:spcPts val="3200"/>
              </a:lnSpc>
              <a:defRPr sz="3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content #4</a:t>
            </a:r>
          </a:p>
        </p:txBody>
      </p:sp>
    </p:spTree>
    <p:extLst>
      <p:ext uri="{BB962C8B-B14F-4D97-AF65-F5344CB8AC3E}">
        <p14:creationId xmlns:p14="http://schemas.microsoft.com/office/powerpoint/2010/main" val="369417736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694" y="4378712"/>
            <a:ext cx="2594839" cy="1977639"/>
          </a:xfrm>
          <a:prstGeom prst="rect">
            <a:avLst/>
          </a:prstGeom>
        </p:spPr>
      </p:pic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996175"/>
            <a:ext cx="9144000" cy="5360173"/>
          </a:xfrm>
          <a:prstGeom prst="rect">
            <a:avLst/>
          </a:prstGeom>
        </p:spPr>
        <p:txBody>
          <a:bodyPr lIns="720000" tIns="0" rIns="720000" bIns="18000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0" baseline="0">
                <a:solidFill>
                  <a:schemeClr val="tx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25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Content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" y="0"/>
            <a:ext cx="9143999" cy="996173"/>
          </a:xfrm>
          <a:prstGeom prst="rect">
            <a:avLst/>
          </a:prstGeom>
        </p:spPr>
        <p:txBody>
          <a:bodyPr lIns="720000" tIns="180000" rIns="720000" bIns="36000" anchor="b" anchorCtr="0">
            <a:normAutofit/>
          </a:bodyPr>
          <a:lstStyle>
            <a:lvl1pPr algn="l">
              <a:lnSpc>
                <a:spcPts val="3200"/>
              </a:lnSpc>
              <a:defRPr sz="32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content #5</a:t>
            </a:r>
          </a:p>
        </p:txBody>
      </p:sp>
    </p:spTree>
    <p:extLst>
      <p:ext uri="{BB962C8B-B14F-4D97-AF65-F5344CB8AC3E}">
        <p14:creationId xmlns:p14="http://schemas.microsoft.com/office/powerpoint/2010/main" val="354226282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1425" dirty="0">
              <a:solidFill>
                <a:prstClr val="white"/>
              </a:solidFill>
            </a:endParaRP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70000" y="6356350"/>
            <a:ext cx="868071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41" y="4973444"/>
            <a:ext cx="2642828" cy="1382904"/>
          </a:xfrm>
          <a:prstGeom prst="rect">
            <a:avLst/>
          </a:prstGeom>
        </p:spPr>
      </p:pic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996176"/>
            <a:ext cx="9144000" cy="5360172"/>
          </a:xfrm>
          <a:prstGeom prst="rect">
            <a:avLst/>
          </a:prstGeom>
        </p:spPr>
        <p:txBody>
          <a:bodyPr lIns="720000" tIns="0" rIns="720000" bIns="18000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25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Content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" y="0"/>
            <a:ext cx="9143999" cy="996173"/>
          </a:xfrm>
          <a:prstGeom prst="rect">
            <a:avLst/>
          </a:prstGeom>
        </p:spPr>
        <p:txBody>
          <a:bodyPr lIns="720000" tIns="180000" rIns="720000" bIns="36000" anchor="b" anchorCtr="0">
            <a:normAutofit/>
          </a:bodyPr>
          <a:lstStyle>
            <a:lvl1pPr algn="l">
              <a:lnSpc>
                <a:spcPts val="3200"/>
              </a:lnSpc>
              <a:defRPr sz="3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content #6</a:t>
            </a:r>
          </a:p>
        </p:txBody>
      </p:sp>
    </p:spTree>
    <p:extLst>
      <p:ext uri="{BB962C8B-B14F-4D97-AF65-F5344CB8AC3E}">
        <p14:creationId xmlns:p14="http://schemas.microsoft.com/office/powerpoint/2010/main" val="246720673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1425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0"/>
            <a:ext cx="9144000" cy="4733926"/>
          </a:xfrm>
          <a:prstGeom prst="rect">
            <a:avLst/>
          </a:prstGeom>
        </p:spPr>
        <p:txBody>
          <a:bodyPr lIns="720000" tIns="720000" rIns="720000" bIns="36000" anchor="ctr" anchorCtr="0">
            <a:normAutofit/>
          </a:bodyPr>
          <a:lstStyle>
            <a:lvl1pPr algn="ctr">
              <a:lnSpc>
                <a:spcPts val="7200"/>
              </a:lnSpc>
              <a:defRPr sz="4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Thank you</a:t>
            </a:r>
          </a:p>
        </p:txBody>
      </p:sp>
      <p:sp>
        <p:nvSpPr>
          <p:cNvPr id="12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70000" y="6356350"/>
            <a:ext cx="86049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5996349"/>
            <a:ext cx="9144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Royal Mail, the cruciform and the colour red are registered trade marks of Royal Mail Group Ltd.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37" y="4960475"/>
            <a:ext cx="3446324" cy="124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4640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Pri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0"/>
            <a:ext cx="9144000" cy="4733926"/>
          </a:xfrm>
          <a:prstGeom prst="rect">
            <a:avLst/>
          </a:prstGeom>
        </p:spPr>
        <p:txBody>
          <a:bodyPr lIns="720000" tIns="720000" rIns="720000" bIns="36000" anchor="ctr" anchorCtr="0">
            <a:normAutofit/>
          </a:bodyPr>
          <a:lstStyle>
            <a:lvl1pPr algn="ctr">
              <a:lnSpc>
                <a:spcPts val="7200"/>
              </a:lnSpc>
              <a:defRPr sz="4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Thank you</a:t>
            </a:r>
          </a:p>
        </p:txBody>
      </p:sp>
      <p:sp>
        <p:nvSpPr>
          <p:cNvPr id="12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70000" y="6356350"/>
            <a:ext cx="86049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5996349"/>
            <a:ext cx="9144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Royal Mail, the cruciform and the colour red are registered trade marks of Royal Mail Group Ltd.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39" y="4960475"/>
            <a:ext cx="3446321" cy="124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3343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050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Copier Whi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297044"/>
            <a:ext cx="9144000" cy="3059306"/>
          </a:xfrm>
          <a:prstGeom prst="rect">
            <a:avLst/>
          </a:prstGeom>
        </p:spPr>
        <p:txBody>
          <a:bodyPr lIns="720000" tIns="0" rIns="720000" b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0" baseline="0">
                <a:solidFill>
                  <a:schemeClr val="tx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25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Use this logo on empty pages. Copy the graphic here, go to the required slide and paste. The logo will then sit in the correct position.</a:t>
            </a:r>
          </a:p>
        </p:txBody>
      </p:sp>
    </p:spTree>
    <p:extLst>
      <p:ext uri="{BB962C8B-B14F-4D97-AF65-F5344CB8AC3E}">
        <p14:creationId xmlns:p14="http://schemas.microsoft.com/office/powerpoint/2010/main" val="35256734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Copier Re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1425" dirty="0">
              <a:solidFill>
                <a:prstClr val="white"/>
              </a:solidFill>
            </a:endParaRP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297044"/>
            <a:ext cx="9144000" cy="3059306"/>
          </a:xfrm>
          <a:prstGeom prst="rect">
            <a:avLst/>
          </a:prstGeom>
        </p:spPr>
        <p:txBody>
          <a:bodyPr lIns="720000" tIns="0" rIns="720000" b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25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Use this logo on empty pages. Copy the graphic here, go to the required slide and paste. The logo will then sit in the correct position.</a:t>
            </a:r>
          </a:p>
        </p:txBody>
      </p:sp>
    </p:spTree>
    <p:extLst>
      <p:ext uri="{BB962C8B-B14F-4D97-AF65-F5344CB8AC3E}">
        <p14:creationId xmlns:p14="http://schemas.microsoft.com/office/powerpoint/2010/main" val="111359747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1425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0"/>
            <a:ext cx="9144000" cy="3429000"/>
          </a:xfrm>
          <a:prstGeom prst="rect">
            <a:avLst/>
          </a:prstGeom>
        </p:spPr>
        <p:txBody>
          <a:bodyPr lIns="720000" tIns="180000" rIns="720000" bIns="36000" anchor="b" anchorCtr="0">
            <a:normAutofit/>
          </a:bodyPr>
          <a:lstStyle>
            <a:lvl1pPr algn="l">
              <a:lnSpc>
                <a:spcPts val="6000"/>
              </a:lnSpc>
              <a:defRPr sz="60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5694520"/>
            <a:ext cx="3564673" cy="1163479"/>
          </a:xfrm>
          <a:prstGeom prst="rect">
            <a:avLst/>
          </a:prstGeom>
        </p:spPr>
        <p:txBody>
          <a:bodyPr lIns="720000" tIns="0" rIns="72000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25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Author: Name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886" y="4432694"/>
            <a:ext cx="6081177" cy="25087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861" y="-1"/>
            <a:ext cx="2620139" cy="9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894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(Pri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0"/>
            <a:ext cx="9146656" cy="3429000"/>
          </a:xfrm>
          <a:prstGeom prst="rect">
            <a:avLst/>
          </a:prstGeom>
        </p:spPr>
        <p:txBody>
          <a:bodyPr lIns="720000" tIns="180000" rIns="720000" bIns="36000" anchor="b" anchorCtr="0">
            <a:normAutofit/>
          </a:bodyPr>
          <a:lstStyle>
            <a:lvl1pPr algn="l">
              <a:lnSpc>
                <a:spcPts val="6000"/>
              </a:lnSpc>
              <a:defRPr sz="6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5694520"/>
            <a:ext cx="3564673" cy="1163479"/>
          </a:xfrm>
          <a:prstGeom prst="rect">
            <a:avLst/>
          </a:prstGeom>
        </p:spPr>
        <p:txBody>
          <a:bodyPr lIns="720000" tIns="0" rIns="72000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0" baseline="0">
                <a:solidFill>
                  <a:schemeClr val="tx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25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Author: Name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886" y="4432694"/>
            <a:ext cx="6081177" cy="25087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861" y="-1"/>
            <a:ext cx="2620139" cy="9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9511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" y="0"/>
            <a:ext cx="9143999" cy="996176"/>
          </a:xfrm>
          <a:prstGeom prst="rect">
            <a:avLst/>
          </a:prstGeom>
        </p:spPr>
        <p:txBody>
          <a:bodyPr lIns="720000" tIns="720000" rIns="720000" bIns="36000" anchor="b" anchorCtr="0">
            <a:noAutofit/>
          </a:bodyPr>
          <a:lstStyle>
            <a:lvl1pPr algn="l">
              <a:lnSpc>
                <a:spcPct val="100000"/>
              </a:lnSpc>
              <a:defRPr sz="32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Page heading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0" y="996176"/>
            <a:ext cx="9144000" cy="5360174"/>
          </a:xfrm>
          <a:prstGeom prst="rect">
            <a:avLst/>
          </a:prstGeom>
        </p:spPr>
        <p:txBody>
          <a:bodyPr lIns="720000" tIns="360000" rIns="720000" bIns="720000"/>
          <a:lstStyle>
            <a:lvl1pPr>
              <a:spcBef>
                <a:spcPts val="900"/>
              </a:spcBef>
              <a:defRPr sz="1800" b="0"/>
            </a:lvl1pPr>
            <a:lvl2pPr marL="515700" indent="-257168">
              <a:buFont typeface="Arial" panose="020B0604020202020204" pitchFamily="34" charset="0"/>
              <a:buChar char="•"/>
              <a:defRPr sz="1600"/>
            </a:lvl2pPr>
            <a:lvl3pPr marL="685800" indent="-257175">
              <a:buFont typeface="Arial" panose="020B0604020202020204" pitchFamily="34" charset="0"/>
              <a:buChar char="•"/>
              <a:defRPr sz="1600"/>
            </a:lvl3pPr>
            <a:lvl5pPr marL="858600" indent="-257168">
              <a:buFont typeface="Arial" panose="020B0604020202020204" pitchFamily="34" charset="0"/>
              <a:buChar char="•"/>
              <a:defRPr sz="1600"/>
            </a:lvl5pPr>
            <a:lvl6pPr marL="1031400" indent="-257175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4"/>
            <a:r>
              <a:rPr lang="en-US" noProof="0" dirty="0"/>
              <a:t>Fourth level</a:t>
            </a:r>
          </a:p>
          <a:p>
            <a:pPr lvl="5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45710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Cit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" y="0"/>
            <a:ext cx="9143999" cy="996176"/>
          </a:xfrm>
          <a:prstGeom prst="rect">
            <a:avLst/>
          </a:prstGeom>
        </p:spPr>
        <p:txBody>
          <a:bodyPr lIns="720000" tIns="720000" rIns="720000" bIns="36000" anchor="b" anchorCtr="0">
            <a:noAutofit/>
          </a:bodyPr>
          <a:lstStyle>
            <a:lvl1pPr algn="l">
              <a:lnSpc>
                <a:spcPct val="100000"/>
              </a:lnSpc>
              <a:defRPr sz="32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Page heading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0" y="996176"/>
            <a:ext cx="9144000" cy="5360174"/>
          </a:xfrm>
          <a:prstGeom prst="rect">
            <a:avLst/>
          </a:prstGeom>
        </p:spPr>
        <p:txBody>
          <a:bodyPr lIns="720000" tIns="360000" rIns="720000" bIns="720000"/>
          <a:lstStyle>
            <a:lvl1pPr>
              <a:spcBef>
                <a:spcPts val="900"/>
              </a:spcBef>
              <a:defRPr sz="1800" b="0"/>
            </a:lvl1pPr>
            <a:lvl2pPr marL="515700" indent="-257168">
              <a:buFont typeface="Arial" panose="020B0604020202020204" pitchFamily="34" charset="0"/>
              <a:buChar char="•"/>
              <a:defRPr sz="1600"/>
            </a:lvl2pPr>
            <a:lvl3pPr marL="685800" indent="-257175">
              <a:buFont typeface="Arial" panose="020B0604020202020204" pitchFamily="34" charset="0"/>
              <a:buChar char="•"/>
              <a:defRPr sz="1600"/>
            </a:lvl3pPr>
            <a:lvl5pPr marL="858600" indent="-257168">
              <a:buFont typeface="Arial" panose="020B0604020202020204" pitchFamily="34" charset="0"/>
              <a:buChar char="•"/>
              <a:defRPr sz="1600"/>
            </a:lvl5pPr>
            <a:lvl6pPr marL="1031400" indent="-257175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4"/>
            <a:r>
              <a:rPr lang="en-US" noProof="0" dirty="0"/>
              <a:t>Fourth level</a:t>
            </a:r>
          </a:p>
          <a:p>
            <a:pPr lvl="5"/>
            <a:r>
              <a:rPr lang="en-US" noProof="0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254" y="4702098"/>
            <a:ext cx="4166752" cy="171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625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Mounta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" y="0"/>
            <a:ext cx="9143999" cy="996176"/>
          </a:xfrm>
          <a:prstGeom prst="rect">
            <a:avLst/>
          </a:prstGeom>
        </p:spPr>
        <p:txBody>
          <a:bodyPr lIns="720000" tIns="720000" rIns="720000" bIns="36000" anchor="b" anchorCtr="0">
            <a:noAutofit/>
          </a:bodyPr>
          <a:lstStyle>
            <a:lvl1pPr algn="l">
              <a:lnSpc>
                <a:spcPct val="100000"/>
              </a:lnSpc>
              <a:defRPr sz="32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Page heading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0" y="996176"/>
            <a:ext cx="9144000" cy="5360174"/>
          </a:xfrm>
          <a:prstGeom prst="rect">
            <a:avLst/>
          </a:prstGeom>
        </p:spPr>
        <p:txBody>
          <a:bodyPr lIns="720000" tIns="360000" rIns="720000" bIns="720000"/>
          <a:lstStyle>
            <a:lvl1pPr>
              <a:spcBef>
                <a:spcPts val="900"/>
              </a:spcBef>
              <a:defRPr sz="1800" b="0"/>
            </a:lvl1pPr>
            <a:lvl2pPr marL="515700" indent="-257168">
              <a:buFont typeface="Arial" panose="020B0604020202020204" pitchFamily="34" charset="0"/>
              <a:buChar char="•"/>
              <a:defRPr sz="1600"/>
            </a:lvl2pPr>
            <a:lvl3pPr marL="685800" indent="-257175">
              <a:buFont typeface="Arial" panose="020B0604020202020204" pitchFamily="34" charset="0"/>
              <a:buChar char="•"/>
              <a:defRPr sz="1600"/>
            </a:lvl3pPr>
            <a:lvl5pPr marL="858600" indent="-257168">
              <a:buFont typeface="Arial" panose="020B0604020202020204" pitchFamily="34" charset="0"/>
              <a:buChar char="•"/>
              <a:defRPr sz="1600"/>
            </a:lvl5pPr>
            <a:lvl6pPr marL="1031400" indent="-257175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4"/>
            <a:r>
              <a:rPr lang="en-US" noProof="0" dirty="0"/>
              <a:t>Fourth level</a:t>
            </a:r>
          </a:p>
          <a:p>
            <a:pPr lvl="5"/>
            <a:r>
              <a:rPr lang="en-US" noProof="0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824" y="4735927"/>
            <a:ext cx="2404727" cy="162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467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" y="0"/>
            <a:ext cx="9143999" cy="996176"/>
          </a:xfrm>
          <a:prstGeom prst="rect">
            <a:avLst/>
          </a:prstGeom>
        </p:spPr>
        <p:txBody>
          <a:bodyPr lIns="720000" tIns="720000" rIns="720000" bIns="36000" anchor="b" anchorCtr="0">
            <a:noAutofit/>
          </a:bodyPr>
          <a:lstStyle>
            <a:lvl1pPr algn="l">
              <a:lnSpc>
                <a:spcPct val="100000"/>
              </a:lnSpc>
              <a:defRPr sz="32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Page heading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0" y="996176"/>
            <a:ext cx="4555594" cy="5360174"/>
          </a:xfrm>
          <a:prstGeom prst="rect">
            <a:avLst/>
          </a:prstGeom>
        </p:spPr>
        <p:txBody>
          <a:bodyPr lIns="720000" tIns="360000" rIns="720000" bIns="720000"/>
          <a:lstStyle>
            <a:lvl1pPr>
              <a:spcBef>
                <a:spcPts val="900"/>
              </a:spcBef>
              <a:defRPr sz="1800" b="0"/>
            </a:lvl1pPr>
            <a:lvl2pPr marL="515700" indent="-257168">
              <a:buFont typeface="Arial" panose="020B0604020202020204" pitchFamily="34" charset="0"/>
              <a:buChar char="•"/>
              <a:defRPr sz="1600"/>
            </a:lvl2pPr>
            <a:lvl3pPr marL="685800" indent="-257175">
              <a:buFont typeface="Arial" panose="020B0604020202020204" pitchFamily="34" charset="0"/>
              <a:buChar char="•"/>
              <a:defRPr sz="1600"/>
            </a:lvl3pPr>
            <a:lvl5pPr marL="858600" indent="-257168">
              <a:buFont typeface="Arial" panose="020B0604020202020204" pitchFamily="34" charset="0"/>
              <a:buChar char="•"/>
              <a:defRPr sz="1600"/>
            </a:lvl5pPr>
            <a:lvl6pPr marL="1031400" indent="-257175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4"/>
            <a:r>
              <a:rPr lang="en-US" noProof="0" dirty="0"/>
              <a:t>Fourth level</a:t>
            </a:r>
          </a:p>
          <a:p>
            <a:pPr lvl="5"/>
            <a:r>
              <a:rPr lang="en-US" noProof="0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 hasCustomPrompt="1"/>
          </p:nvPr>
        </p:nvSpPr>
        <p:spPr bwMode="gray">
          <a:xfrm>
            <a:off x="4572000" y="996176"/>
            <a:ext cx="4555594" cy="5360174"/>
          </a:xfrm>
          <a:prstGeom prst="rect">
            <a:avLst/>
          </a:prstGeom>
        </p:spPr>
        <p:txBody>
          <a:bodyPr lIns="720000" tIns="360000" rIns="720000" bIns="720000"/>
          <a:lstStyle>
            <a:lvl1pPr>
              <a:spcBef>
                <a:spcPts val="900"/>
              </a:spcBef>
              <a:defRPr sz="1800" b="0"/>
            </a:lvl1pPr>
            <a:lvl2pPr marL="515700" indent="-257168">
              <a:buFont typeface="Arial" panose="020B0604020202020204" pitchFamily="34" charset="0"/>
              <a:buChar char="•"/>
              <a:defRPr sz="1600"/>
            </a:lvl2pPr>
            <a:lvl3pPr marL="685800" indent="-257175">
              <a:buFont typeface="Arial" panose="020B0604020202020204" pitchFamily="34" charset="0"/>
              <a:buChar char="•"/>
              <a:defRPr sz="1600"/>
            </a:lvl3pPr>
            <a:lvl5pPr marL="858600" indent="-257168">
              <a:buFont typeface="Arial" panose="020B0604020202020204" pitchFamily="34" charset="0"/>
              <a:buChar char="•"/>
              <a:defRPr sz="1600"/>
            </a:lvl5pPr>
            <a:lvl6pPr marL="1031400" indent="-257175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4"/>
            <a:r>
              <a:rPr lang="en-US" noProof="0" dirty="0"/>
              <a:t>Fourth level</a:t>
            </a:r>
          </a:p>
          <a:p>
            <a:pPr lvl="5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24049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" y="0"/>
            <a:ext cx="9143999" cy="996176"/>
          </a:xfrm>
          <a:prstGeom prst="rect">
            <a:avLst/>
          </a:prstGeom>
        </p:spPr>
        <p:txBody>
          <a:bodyPr lIns="720000" tIns="720000" rIns="720000" bIns="36000" anchor="b" anchorCtr="0">
            <a:noAutofit/>
          </a:bodyPr>
          <a:lstStyle>
            <a:lvl1pPr algn="l">
              <a:lnSpc>
                <a:spcPct val="100000"/>
              </a:lnSpc>
              <a:defRPr sz="32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Page heading</a:t>
            </a:r>
          </a:p>
        </p:txBody>
      </p:sp>
    </p:spTree>
    <p:extLst>
      <p:ext uri="{BB962C8B-B14F-4D97-AF65-F5344CB8AC3E}">
        <p14:creationId xmlns:p14="http://schemas.microsoft.com/office/powerpoint/2010/main" val="15143556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8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Divider (Pri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" y="-1"/>
            <a:ext cx="9143999" cy="3429000"/>
          </a:xfrm>
          <a:prstGeom prst="rect">
            <a:avLst/>
          </a:prstGeom>
        </p:spPr>
        <p:txBody>
          <a:bodyPr lIns="844776" tIns="211194" rIns="844776" bIns="42239" anchor="b" anchorCtr="0">
            <a:norm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Divider slide main heading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429001"/>
            <a:ext cx="9144000" cy="2927351"/>
          </a:xfrm>
          <a:prstGeom prst="rect">
            <a:avLst/>
          </a:prstGeom>
        </p:spPr>
        <p:txBody>
          <a:bodyPr lIns="844776" tIns="0" rIns="844776" bIns="211194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528"/>
              </a:spcAft>
              <a:buNone/>
              <a:defRPr sz="2100" b="0" baseline="0">
                <a:solidFill>
                  <a:schemeClr val="tx1"/>
                </a:solidFill>
              </a:defRPr>
            </a:lvl1pPr>
            <a:lvl2pPr marL="402315" indent="0" algn="ctr">
              <a:buNone/>
              <a:defRPr sz="1800"/>
            </a:lvl2pPr>
            <a:lvl3pPr marL="804629" indent="0" algn="ctr">
              <a:buNone/>
              <a:defRPr sz="1700"/>
            </a:lvl3pPr>
            <a:lvl4pPr marL="1206944" indent="0" algn="ctr">
              <a:buNone/>
              <a:defRPr sz="1400"/>
            </a:lvl4pPr>
            <a:lvl5pPr marL="1609258" indent="0" algn="ctr">
              <a:buNone/>
              <a:defRPr sz="1400"/>
            </a:lvl5pPr>
            <a:lvl6pPr marL="2011572" indent="0" algn="ctr">
              <a:buNone/>
              <a:defRPr sz="1400"/>
            </a:lvl6pPr>
            <a:lvl7pPr marL="2413886" indent="0" algn="ctr">
              <a:buNone/>
              <a:defRPr sz="1400"/>
            </a:lvl7pPr>
            <a:lvl8pPr marL="2816202" indent="0" algn="ctr">
              <a:buNone/>
              <a:defRPr sz="1400"/>
            </a:lvl8pPr>
            <a:lvl9pPr marL="3218517" indent="0" algn="ctr">
              <a:buNone/>
              <a:defRPr sz="1400"/>
            </a:lvl9pPr>
          </a:lstStyle>
          <a:p>
            <a:r>
              <a:rPr lang="en-US" noProof="0" dirty="0"/>
              <a:t>Slide divider subheading</a:t>
            </a:r>
          </a:p>
        </p:txBody>
      </p:sp>
      <p:sp>
        <p:nvSpPr>
          <p:cNvPr id="19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2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270000" y="6356351"/>
            <a:ext cx="86049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734" y="6271515"/>
            <a:ext cx="938533" cy="66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334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i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1425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-1"/>
            <a:ext cx="9143999" cy="3429000"/>
          </a:xfrm>
          <a:prstGeom prst="rect">
            <a:avLst/>
          </a:prstGeom>
        </p:spPr>
        <p:txBody>
          <a:bodyPr lIns="720000" tIns="180000" rIns="720000" bIns="36000" anchor="b" anchorCtr="0">
            <a:normAutofit/>
          </a:bodyPr>
          <a:lstStyle>
            <a:lvl1pPr algn="l">
              <a:lnSpc>
                <a:spcPct val="100000"/>
              </a:lnSpc>
              <a:defRPr sz="3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Divider slide main heading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428999"/>
            <a:ext cx="9144000" cy="2927351"/>
          </a:xfrm>
          <a:prstGeom prst="rect">
            <a:avLst/>
          </a:prstGeom>
        </p:spPr>
        <p:txBody>
          <a:bodyPr lIns="720000" tIns="0" rIns="720000" b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25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Slide divider subheading</a:t>
            </a:r>
          </a:p>
        </p:txBody>
      </p:sp>
      <p:sp>
        <p:nvSpPr>
          <p:cNvPr id="19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270000" y="6356350"/>
            <a:ext cx="86049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13" y="6271513"/>
            <a:ext cx="1835574" cy="66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035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Divider (Pri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-1"/>
            <a:ext cx="9143999" cy="3429000"/>
          </a:xfrm>
          <a:prstGeom prst="rect">
            <a:avLst/>
          </a:prstGeom>
        </p:spPr>
        <p:txBody>
          <a:bodyPr lIns="720000" tIns="180000" rIns="720000" bIns="36000" anchor="b" anchorCtr="0">
            <a:normAutofit/>
          </a:bodyPr>
          <a:lstStyle>
            <a:lvl1pPr algn="l">
              <a:lnSpc>
                <a:spcPct val="100000"/>
              </a:lnSpc>
              <a:defRPr sz="32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Divider slide main heading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428999"/>
            <a:ext cx="9144000" cy="2927351"/>
          </a:xfrm>
          <a:prstGeom prst="rect">
            <a:avLst/>
          </a:prstGeom>
        </p:spPr>
        <p:txBody>
          <a:bodyPr lIns="720000" tIns="0" rIns="720000" b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0" baseline="0">
                <a:solidFill>
                  <a:schemeClr val="tx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25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Slide divider subheading</a:t>
            </a:r>
          </a:p>
        </p:txBody>
      </p:sp>
      <p:sp>
        <p:nvSpPr>
          <p:cNvPr id="19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2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270000" y="6356350"/>
            <a:ext cx="86049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13" y="6271513"/>
            <a:ext cx="1835574" cy="66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26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57221" y="1615440"/>
            <a:ext cx="2595107" cy="2176723"/>
          </a:xfrm>
          <a:solidFill>
            <a:schemeClr val="accent1"/>
          </a:solidFill>
        </p:spPr>
        <p:txBody>
          <a:bodyPr lIns="180000" tIns="180000" rIns="180000" bIns="180000">
            <a:normAutofit/>
          </a:bodyPr>
          <a:lstStyle>
            <a:lvl1pPr marL="0" indent="0">
              <a:lnSpc>
                <a:spcPct val="100000"/>
              </a:lnSpc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Box 1</a:t>
            </a:r>
          </a:p>
          <a:p>
            <a:pPr lvl="0"/>
            <a:r>
              <a:rPr lang="en-GB" dirty="0"/>
              <a:t>The quick brown fox jumps over the lazy dog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74451" y="1615438"/>
            <a:ext cx="2595107" cy="2176723"/>
          </a:xfrm>
          <a:solidFill>
            <a:schemeClr val="accent2"/>
          </a:solidFill>
        </p:spPr>
        <p:txBody>
          <a:bodyPr lIns="180000" tIns="180000" rIns="180000" bIns="180000">
            <a:normAutofit/>
          </a:bodyPr>
          <a:lstStyle>
            <a:lvl1pPr marL="0" indent="0">
              <a:lnSpc>
                <a:spcPct val="100000"/>
              </a:lnSpc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Box 2</a:t>
            </a:r>
          </a:p>
          <a:p>
            <a:pPr lvl="0"/>
            <a:r>
              <a:rPr lang="en-GB" dirty="0"/>
              <a:t>The quick brown fox jumps over the lazy dog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991681" y="1615437"/>
            <a:ext cx="2595107" cy="2176723"/>
          </a:xfrm>
          <a:solidFill>
            <a:schemeClr val="accent3"/>
          </a:solidFill>
        </p:spPr>
        <p:txBody>
          <a:bodyPr lIns="180000" tIns="180000" rIns="180000" bIns="180000">
            <a:normAutofit/>
          </a:bodyPr>
          <a:lstStyle>
            <a:lvl1pPr marL="0" indent="0">
              <a:lnSpc>
                <a:spcPct val="100000"/>
              </a:lnSpc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Box 3</a:t>
            </a:r>
          </a:p>
          <a:p>
            <a:pPr lvl="0"/>
            <a:r>
              <a:rPr lang="en-GB" dirty="0"/>
              <a:t>The quick brown fox jumps over the lazy dog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57221" y="3947793"/>
            <a:ext cx="2595107" cy="2176723"/>
          </a:xfrm>
          <a:solidFill>
            <a:schemeClr val="accent4"/>
          </a:solidFill>
        </p:spPr>
        <p:txBody>
          <a:bodyPr lIns="180000" tIns="180000" rIns="180000" bIns="180000">
            <a:normAutofit/>
          </a:bodyPr>
          <a:lstStyle>
            <a:lvl1pPr marL="0" indent="0">
              <a:lnSpc>
                <a:spcPct val="100000"/>
              </a:lnSpc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Box 4</a:t>
            </a:r>
          </a:p>
          <a:p>
            <a:pPr lvl="0"/>
            <a:r>
              <a:rPr lang="en-GB" dirty="0"/>
              <a:t>The quick brown fox jumps over the lazy dog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274451" y="3947791"/>
            <a:ext cx="2595107" cy="2176723"/>
          </a:xfrm>
          <a:solidFill>
            <a:schemeClr val="accent5"/>
          </a:solidFill>
        </p:spPr>
        <p:txBody>
          <a:bodyPr lIns="180000" tIns="180000" rIns="180000" bIns="180000">
            <a:normAutofit/>
          </a:bodyPr>
          <a:lstStyle>
            <a:lvl1pPr marL="0" indent="0">
              <a:lnSpc>
                <a:spcPct val="100000"/>
              </a:lnSpc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Box 5</a:t>
            </a:r>
          </a:p>
          <a:p>
            <a:pPr lvl="0"/>
            <a:r>
              <a:rPr lang="en-GB" dirty="0"/>
              <a:t>The quick brown fox jumps over the lazy dog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91681" y="3947790"/>
            <a:ext cx="2595107" cy="2176723"/>
          </a:xfrm>
          <a:solidFill>
            <a:schemeClr val="accent6"/>
          </a:solidFill>
        </p:spPr>
        <p:txBody>
          <a:bodyPr lIns="180000" tIns="180000" rIns="180000" bIns="180000">
            <a:normAutofit/>
          </a:bodyPr>
          <a:lstStyle>
            <a:lvl1pPr marL="0" indent="0">
              <a:lnSpc>
                <a:spcPct val="100000"/>
              </a:lnSpc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Box 6</a:t>
            </a:r>
          </a:p>
          <a:p>
            <a:pPr lvl="0"/>
            <a:r>
              <a:rPr lang="en-GB" dirty="0"/>
              <a:t>The quick brown fox jumps over the lazy dog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" y="0"/>
            <a:ext cx="9143999" cy="996176"/>
          </a:xfrm>
          <a:prstGeom prst="rect">
            <a:avLst/>
          </a:prstGeom>
        </p:spPr>
        <p:txBody>
          <a:bodyPr lIns="720000" tIns="720000" rIns="720000" bIns="36000" anchor="b" anchorCtr="0">
            <a:noAutofit/>
          </a:bodyPr>
          <a:lstStyle>
            <a:lvl1pPr algn="l">
              <a:lnSpc>
                <a:spcPct val="100000"/>
              </a:lnSpc>
              <a:defRPr sz="32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Page heading</a:t>
            </a:r>
          </a:p>
        </p:txBody>
      </p:sp>
    </p:spTree>
    <p:extLst>
      <p:ext uri="{BB962C8B-B14F-4D97-AF65-F5344CB8AC3E}">
        <p14:creationId xmlns:p14="http://schemas.microsoft.com/office/powerpoint/2010/main" val="42275179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1425" dirty="0">
              <a:solidFill>
                <a:prstClr val="white"/>
              </a:solidFill>
            </a:endParaRPr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815999"/>
            <a:ext cx="4572000" cy="2540349"/>
          </a:xfrm>
          <a:prstGeom prst="rect">
            <a:avLst/>
          </a:prstGeom>
        </p:spPr>
        <p:txBody>
          <a:bodyPr lIns="720000" tIns="0" rIns="720000" b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25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Illustration divider subheading</a:t>
            </a: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70000" y="6356350"/>
            <a:ext cx="430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04" y="1874253"/>
            <a:ext cx="3391296" cy="3883494"/>
          </a:xfrm>
          <a:prstGeom prst="rect">
            <a:avLst/>
          </a:prstGeom>
        </p:spPr>
      </p:pic>
      <p:sp>
        <p:nvSpPr>
          <p:cNvPr id="1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" y="0"/>
            <a:ext cx="4571999" cy="3816000"/>
          </a:xfrm>
          <a:prstGeom prst="rect">
            <a:avLst/>
          </a:prstGeom>
        </p:spPr>
        <p:txBody>
          <a:bodyPr lIns="720000" tIns="180000" rIns="720000" bIns="36000" anchor="b" anchorCtr="0">
            <a:normAutofit/>
          </a:bodyPr>
          <a:lstStyle>
            <a:lvl1pPr algn="l">
              <a:lnSpc>
                <a:spcPts val="3200"/>
              </a:lnSpc>
              <a:defRPr sz="3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divider slide #1</a:t>
            </a:r>
            <a:br>
              <a:rPr lang="en-US" noProof="0" dirty="0"/>
            </a:br>
            <a:r>
              <a:rPr lang="en-US" noProof="0" dirty="0"/>
              <a:t>main heading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24" y="0"/>
            <a:ext cx="1835576" cy="66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1044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838" y="3909754"/>
            <a:ext cx="6338925" cy="2352841"/>
          </a:xfrm>
          <a:prstGeom prst="rect">
            <a:avLst/>
          </a:prstGeom>
        </p:spPr>
      </p:pic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24" y="0"/>
            <a:ext cx="1835576" cy="663890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816000"/>
            <a:ext cx="4572000" cy="2540350"/>
          </a:xfrm>
          <a:prstGeom prst="rect">
            <a:avLst/>
          </a:prstGeom>
        </p:spPr>
        <p:txBody>
          <a:bodyPr lIns="720000" tIns="0" rIns="720000" b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0" baseline="0">
                <a:solidFill>
                  <a:schemeClr val="tx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25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Illustration divider subheading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" y="0"/>
            <a:ext cx="4571999" cy="3816000"/>
          </a:xfrm>
          <a:prstGeom prst="rect">
            <a:avLst/>
          </a:prstGeom>
        </p:spPr>
        <p:txBody>
          <a:bodyPr lIns="720000" tIns="180000" rIns="720000" bIns="36000" anchor="b" anchorCtr="0">
            <a:normAutofit/>
          </a:bodyPr>
          <a:lstStyle>
            <a:lvl1pPr algn="l">
              <a:lnSpc>
                <a:spcPts val="3200"/>
              </a:lnSpc>
              <a:defRPr sz="32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divider slide #2</a:t>
            </a:r>
            <a:br>
              <a:rPr lang="en-US" noProof="0" dirty="0"/>
            </a:br>
            <a:r>
              <a:rPr lang="en-US" noProof="0" dirty="0"/>
              <a:t>main heading</a:t>
            </a:r>
          </a:p>
        </p:txBody>
      </p:sp>
    </p:spTree>
    <p:extLst>
      <p:ext uri="{BB962C8B-B14F-4D97-AF65-F5344CB8AC3E}">
        <p14:creationId xmlns:p14="http://schemas.microsoft.com/office/powerpoint/2010/main" val="260991991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1425" dirty="0">
              <a:solidFill>
                <a:prstClr val="white"/>
              </a:solidFill>
            </a:endParaRP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70000" y="6356350"/>
            <a:ext cx="868071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185" y="3306634"/>
            <a:ext cx="4315533" cy="304988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27" y="0"/>
            <a:ext cx="1835574" cy="663889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815999"/>
            <a:ext cx="4572000" cy="2540187"/>
          </a:xfrm>
          <a:prstGeom prst="rect">
            <a:avLst/>
          </a:prstGeom>
        </p:spPr>
        <p:txBody>
          <a:bodyPr lIns="720000" tIns="0" rIns="720000" b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25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Illustration divider subheading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" y="0"/>
            <a:ext cx="4571999" cy="3816000"/>
          </a:xfrm>
          <a:prstGeom prst="rect">
            <a:avLst/>
          </a:prstGeom>
        </p:spPr>
        <p:txBody>
          <a:bodyPr lIns="720000" tIns="180000" rIns="720000" bIns="36000" anchor="b" anchorCtr="0">
            <a:normAutofit/>
          </a:bodyPr>
          <a:lstStyle>
            <a:lvl1pPr algn="l">
              <a:lnSpc>
                <a:spcPts val="3200"/>
              </a:lnSpc>
              <a:defRPr sz="3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divider slide #3</a:t>
            </a:r>
            <a:br>
              <a:rPr lang="en-US" noProof="0" dirty="0"/>
            </a:br>
            <a:r>
              <a:rPr lang="en-US" noProof="0" dirty="0"/>
              <a:t>main heading</a:t>
            </a:r>
          </a:p>
        </p:txBody>
      </p:sp>
    </p:spTree>
    <p:extLst>
      <p:ext uri="{BB962C8B-B14F-4D97-AF65-F5344CB8AC3E}">
        <p14:creationId xmlns:p14="http://schemas.microsoft.com/office/powerpoint/2010/main" val="171604496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1425" dirty="0">
              <a:solidFill>
                <a:prstClr val="white"/>
              </a:solidFill>
            </a:endParaRP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70000" y="6356350"/>
            <a:ext cx="430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592" y="3413679"/>
            <a:ext cx="4366959" cy="2942671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24" y="0"/>
            <a:ext cx="1835576" cy="66389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815999"/>
            <a:ext cx="4572000" cy="2540349"/>
          </a:xfrm>
          <a:prstGeom prst="rect">
            <a:avLst/>
          </a:prstGeom>
        </p:spPr>
        <p:txBody>
          <a:bodyPr lIns="720000" tIns="0" rIns="720000" bIns="18000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25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Illustration divider subheading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" y="0"/>
            <a:ext cx="4571999" cy="3816000"/>
          </a:xfrm>
          <a:prstGeom prst="rect">
            <a:avLst/>
          </a:prstGeom>
        </p:spPr>
        <p:txBody>
          <a:bodyPr lIns="720000" tIns="180000" rIns="720000" bIns="36000" anchor="b" anchorCtr="0">
            <a:normAutofit/>
          </a:bodyPr>
          <a:lstStyle>
            <a:lvl1pPr algn="l">
              <a:lnSpc>
                <a:spcPts val="3200"/>
              </a:lnSpc>
              <a:defRPr sz="3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divider slide #4</a:t>
            </a:r>
            <a:br>
              <a:rPr lang="en-US" noProof="0" dirty="0"/>
            </a:br>
            <a:r>
              <a:rPr lang="en-US" noProof="0" dirty="0"/>
              <a:t>main heading</a:t>
            </a:r>
          </a:p>
        </p:txBody>
      </p:sp>
    </p:spTree>
    <p:extLst>
      <p:ext uri="{BB962C8B-B14F-4D97-AF65-F5344CB8AC3E}">
        <p14:creationId xmlns:p14="http://schemas.microsoft.com/office/powerpoint/2010/main" val="200305837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032" y="3007112"/>
            <a:ext cx="4394501" cy="3349239"/>
          </a:xfrm>
          <a:prstGeom prst="rect">
            <a:avLst/>
          </a:prstGeom>
        </p:spPr>
      </p:pic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24" y="0"/>
            <a:ext cx="1835576" cy="663890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815999"/>
            <a:ext cx="4572000" cy="2540349"/>
          </a:xfrm>
          <a:prstGeom prst="rect">
            <a:avLst/>
          </a:prstGeom>
        </p:spPr>
        <p:txBody>
          <a:bodyPr lIns="720000" tIns="0" rIns="720000" b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0" baseline="0">
                <a:solidFill>
                  <a:schemeClr val="tx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25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Illustration divider subheading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" y="0"/>
            <a:ext cx="4571999" cy="3816000"/>
          </a:xfrm>
          <a:prstGeom prst="rect">
            <a:avLst/>
          </a:prstGeom>
        </p:spPr>
        <p:txBody>
          <a:bodyPr lIns="720000" tIns="180000" rIns="720000" bIns="36000" anchor="b" anchorCtr="0">
            <a:normAutofit/>
          </a:bodyPr>
          <a:lstStyle>
            <a:lvl1pPr algn="l">
              <a:lnSpc>
                <a:spcPts val="3200"/>
              </a:lnSpc>
              <a:defRPr sz="32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divider slide #5</a:t>
            </a:r>
            <a:br>
              <a:rPr lang="en-US" noProof="0" dirty="0"/>
            </a:br>
            <a:r>
              <a:rPr lang="en-US" noProof="0" dirty="0"/>
              <a:t>main heading</a:t>
            </a:r>
          </a:p>
        </p:txBody>
      </p:sp>
    </p:spTree>
    <p:extLst>
      <p:ext uri="{BB962C8B-B14F-4D97-AF65-F5344CB8AC3E}">
        <p14:creationId xmlns:p14="http://schemas.microsoft.com/office/powerpoint/2010/main" val="280565372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1425" dirty="0">
              <a:solidFill>
                <a:prstClr val="white"/>
              </a:solidFill>
            </a:endParaRP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70000" y="6356350"/>
            <a:ext cx="868071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18" y="4140967"/>
            <a:ext cx="4233751" cy="2215381"/>
          </a:xfrm>
          <a:prstGeom prst="rect">
            <a:avLst/>
          </a:prstGeom>
        </p:spPr>
      </p:pic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26" y="0"/>
            <a:ext cx="1835574" cy="663889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3816000"/>
            <a:ext cx="4572000" cy="2540348"/>
          </a:xfrm>
          <a:prstGeom prst="rect">
            <a:avLst/>
          </a:prstGeom>
        </p:spPr>
        <p:txBody>
          <a:bodyPr lIns="720000" tIns="0" rIns="720000" bIns="18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25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Illustration divider subheading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" y="0"/>
            <a:ext cx="4571999" cy="3816000"/>
          </a:xfrm>
          <a:prstGeom prst="rect">
            <a:avLst/>
          </a:prstGeom>
        </p:spPr>
        <p:txBody>
          <a:bodyPr lIns="720000" tIns="180000" rIns="720000" bIns="36000" anchor="b" anchorCtr="0">
            <a:normAutofit/>
          </a:bodyPr>
          <a:lstStyle>
            <a:lvl1pPr algn="l">
              <a:lnSpc>
                <a:spcPts val="3200"/>
              </a:lnSpc>
              <a:defRPr sz="3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divider slide #6</a:t>
            </a:r>
            <a:br>
              <a:rPr lang="en-US" noProof="0" dirty="0"/>
            </a:br>
            <a:r>
              <a:rPr lang="en-US" noProof="0" dirty="0"/>
              <a:t>main heading</a:t>
            </a:r>
          </a:p>
        </p:txBody>
      </p:sp>
    </p:spTree>
    <p:extLst>
      <p:ext uri="{BB962C8B-B14F-4D97-AF65-F5344CB8AC3E}">
        <p14:creationId xmlns:p14="http://schemas.microsoft.com/office/powerpoint/2010/main" val="170812993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60350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1425" dirty="0">
              <a:solidFill>
                <a:prstClr val="white"/>
              </a:solidFill>
            </a:endParaRPr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996175"/>
            <a:ext cx="6035040" cy="5360173"/>
          </a:xfrm>
          <a:prstGeom prst="rect">
            <a:avLst/>
          </a:prstGeom>
        </p:spPr>
        <p:txBody>
          <a:bodyPr lIns="720000" tIns="0" rIns="720000" bIns="18000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800" b="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25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Content</a:t>
            </a:r>
          </a:p>
        </p:txBody>
      </p:sp>
      <p:sp>
        <p:nvSpPr>
          <p:cNvPr id="27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prstClr val="white"/>
                </a:solidFill>
              </a:rPr>
              <a:pPr/>
              <a:t>06/09/2017</a:t>
            </a:fld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70000" y="6356350"/>
            <a:ext cx="576504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16" y="2130731"/>
            <a:ext cx="2131860" cy="2441269"/>
          </a:xfrm>
          <a:prstGeom prst="rect">
            <a:avLst/>
          </a:prstGeom>
        </p:spPr>
      </p:pic>
      <p:sp>
        <p:nvSpPr>
          <p:cNvPr id="1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" y="0"/>
            <a:ext cx="6035039" cy="996173"/>
          </a:xfrm>
          <a:prstGeom prst="rect">
            <a:avLst/>
          </a:prstGeom>
        </p:spPr>
        <p:txBody>
          <a:bodyPr lIns="720000" tIns="180000" rIns="720000" bIns="36000" anchor="b" anchorCtr="0">
            <a:normAutofit/>
          </a:bodyPr>
          <a:lstStyle>
            <a:lvl1pPr algn="l">
              <a:lnSpc>
                <a:spcPts val="3200"/>
              </a:lnSpc>
              <a:defRPr sz="3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Illustration content #1</a:t>
            </a:r>
          </a:p>
        </p:txBody>
      </p:sp>
    </p:spTree>
    <p:extLst>
      <p:ext uri="{BB962C8B-B14F-4D97-AF65-F5344CB8AC3E}">
        <p14:creationId xmlns:p14="http://schemas.microsoft.com/office/powerpoint/2010/main" val="297374222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slideLayout" Target="../slideLayouts/slideLayout10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26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11.xml"/><Relationship Id="rId21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5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24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23" Type="http://schemas.openxmlformats.org/officeDocument/2006/relationships/slideLayout" Target="../slideLayouts/slideLayout131.xml"/><Relationship Id="rId28" Type="http://schemas.openxmlformats.org/officeDocument/2006/relationships/theme" Target="../theme/theme5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Relationship Id="rId27" Type="http://schemas.openxmlformats.org/officeDocument/2006/relationships/slideLayout" Target="../slideLayouts/slideLayout13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18" Type="http://schemas.openxmlformats.org/officeDocument/2006/relationships/slideLayout" Target="../slideLayouts/slideLayout153.xml"/><Relationship Id="rId26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38.xml"/><Relationship Id="rId21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5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20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2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23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45.xml"/><Relationship Id="rId19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Relationship Id="rId22" Type="http://schemas.openxmlformats.org/officeDocument/2006/relationships/slideLayout" Target="../slideLayouts/slideLayout157.xml"/><Relationship Id="rId27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defTabSz="1072866"/>
            <a:fld id="{F236AE52-3C35-469D-BCDA-1C178AC2A860}" type="slidenum">
              <a:rPr lang="en-GB" smtClean="0">
                <a:solidFill>
                  <a:srgbClr val="404044"/>
                </a:solidFill>
              </a:rPr>
              <a:pPr defTabSz="1072866"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70000" y="6356351"/>
            <a:ext cx="86049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defTabSz="1072866"/>
            <a:fld id="{12B16142-77DB-46D6-86AD-668659DE5286}" type="datetime1">
              <a:rPr lang="en-GB" smtClean="0">
                <a:solidFill>
                  <a:srgbClr val="404044"/>
                </a:solidFill>
              </a:rPr>
              <a:pPr defTabSz="1072866"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1400175"/>
            <a:ext cx="9144000" cy="4956175"/>
          </a:xfrm>
          <a:prstGeom prst="rect">
            <a:avLst/>
          </a:prstGeom>
        </p:spPr>
        <p:txBody>
          <a:bodyPr vert="horz" lIns="844776" tIns="422388" rIns="844776" bIns="844776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86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828" r:id="rId28"/>
  </p:sldLayoutIdLst>
  <p:hf hdr="0"/>
  <p:txStyles>
    <p:titleStyle>
      <a:lvl1pPr algn="l" defTabSz="1072866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16" indent="-268216" algn="l" defTabSz="1072866" rtl="0" eaLnBrk="1" latinLnBrk="0" hangingPunct="1">
        <a:lnSpc>
          <a:spcPct val="90000"/>
        </a:lnSpc>
        <a:spcBef>
          <a:spcPts val="1173"/>
        </a:spcBef>
        <a:buClr>
          <a:schemeClr val="accent1"/>
        </a:buClr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04649" indent="-268216" algn="l" defTabSz="1072866" rtl="0" eaLnBrk="1" latinLnBrk="0" hangingPunct="1">
        <a:lnSpc>
          <a:spcPct val="90000"/>
        </a:lnSpc>
        <a:spcBef>
          <a:spcPts val="587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lnSpc>
          <a:spcPct val="90000"/>
        </a:lnSpc>
        <a:spcBef>
          <a:spcPts val="587"/>
        </a:spcBef>
        <a:buClr>
          <a:schemeClr val="accent1"/>
        </a:buClr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lnSpc>
          <a:spcPct val="90000"/>
        </a:lnSpc>
        <a:spcBef>
          <a:spcPts val="587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lnSpc>
          <a:spcPct val="90000"/>
        </a:lnSpc>
        <a:spcBef>
          <a:spcPts val="587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defTabSz="1072866"/>
            <a:fld id="{F236AE52-3C35-469D-BCDA-1C178AC2A860}" type="slidenum">
              <a:rPr lang="en-GB" smtClean="0">
                <a:solidFill>
                  <a:srgbClr val="404044"/>
                </a:solidFill>
              </a:rPr>
              <a:pPr defTabSz="1072866"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70000" y="6356351"/>
            <a:ext cx="86049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defTabSz="1072866"/>
            <a:fld id="{12B16142-77DB-46D6-86AD-668659DE5286}" type="datetime1">
              <a:rPr lang="en-GB" smtClean="0">
                <a:solidFill>
                  <a:srgbClr val="404044"/>
                </a:solidFill>
              </a:rPr>
              <a:pPr defTabSz="1072866"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1400175"/>
            <a:ext cx="9144000" cy="4956175"/>
          </a:xfrm>
          <a:prstGeom prst="rect">
            <a:avLst/>
          </a:prstGeom>
        </p:spPr>
        <p:txBody>
          <a:bodyPr vert="horz" lIns="844776" tIns="422388" rIns="844776" bIns="844776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888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</p:sldLayoutIdLst>
  <p:hf hdr="0"/>
  <p:txStyles>
    <p:titleStyle>
      <a:lvl1pPr algn="l" defTabSz="1072866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16" indent="-268216" algn="l" defTabSz="1072866" rtl="0" eaLnBrk="1" latinLnBrk="0" hangingPunct="1">
        <a:lnSpc>
          <a:spcPct val="90000"/>
        </a:lnSpc>
        <a:spcBef>
          <a:spcPts val="1173"/>
        </a:spcBef>
        <a:buClr>
          <a:schemeClr val="accent1"/>
        </a:buClr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04649" indent="-268216" algn="l" defTabSz="1072866" rtl="0" eaLnBrk="1" latinLnBrk="0" hangingPunct="1">
        <a:lnSpc>
          <a:spcPct val="90000"/>
        </a:lnSpc>
        <a:spcBef>
          <a:spcPts val="587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lnSpc>
          <a:spcPct val="90000"/>
        </a:lnSpc>
        <a:spcBef>
          <a:spcPts val="587"/>
        </a:spcBef>
        <a:buClr>
          <a:schemeClr val="accent1"/>
        </a:buClr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lnSpc>
          <a:spcPct val="90000"/>
        </a:lnSpc>
        <a:spcBef>
          <a:spcPts val="587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lnSpc>
          <a:spcPct val="90000"/>
        </a:lnSpc>
        <a:spcBef>
          <a:spcPts val="587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70000" y="6356350"/>
            <a:ext cx="86049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1400174"/>
            <a:ext cx="9144000" cy="4956175"/>
          </a:xfrm>
          <a:prstGeom prst="rect">
            <a:avLst/>
          </a:prstGeom>
        </p:spPr>
        <p:txBody>
          <a:bodyPr vert="horz" lIns="720000" tIns="360000" rIns="720000" bIns="720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77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0"/>
          </a:xfrm>
          <a:prstGeom prst="rect">
            <a:avLst/>
          </a:prstGeom>
        </p:spPr>
        <p:txBody>
          <a:bodyPr vert="horz" lIns="0" tIns="72000" rIns="360000" bIns="0" rtlCol="0" anchor="t" anchorCtr="0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70000" y="6356350"/>
            <a:ext cx="86049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0"/>
          </a:xfrm>
          <a:prstGeom prst="rect">
            <a:avLst/>
          </a:prstGeom>
        </p:spPr>
        <p:txBody>
          <a:bodyPr vert="horz" lIns="360000" tIns="7200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1400174"/>
            <a:ext cx="9144000" cy="4956175"/>
          </a:xfrm>
          <a:prstGeom prst="rect">
            <a:avLst/>
          </a:prstGeom>
        </p:spPr>
        <p:txBody>
          <a:bodyPr vert="horz" lIns="720000" tIns="360000" rIns="720000" bIns="720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891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defTabSz="1072866"/>
            <a:fld id="{F236AE52-3C35-469D-BCDA-1C178AC2A860}" type="slidenum">
              <a:rPr lang="en-GB" smtClean="0">
                <a:solidFill>
                  <a:srgbClr val="404044"/>
                </a:solidFill>
              </a:rPr>
              <a:pPr defTabSz="1072866"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70000" y="6356351"/>
            <a:ext cx="86049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defTabSz="1072866"/>
            <a:fld id="{12B16142-77DB-46D6-86AD-668659DE5286}" type="datetime1">
              <a:rPr lang="en-GB" smtClean="0">
                <a:solidFill>
                  <a:srgbClr val="404044"/>
                </a:solidFill>
              </a:rPr>
              <a:pPr defTabSz="1072866"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1400175"/>
            <a:ext cx="9144000" cy="4956175"/>
          </a:xfrm>
          <a:prstGeom prst="rect">
            <a:avLst/>
          </a:prstGeom>
        </p:spPr>
        <p:txBody>
          <a:bodyPr vert="horz" lIns="844776" tIns="422388" rIns="844776" bIns="844776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7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  <p:sldLayoutId id="2147483792" r:id="rId19"/>
    <p:sldLayoutId id="2147483793" r:id="rId20"/>
    <p:sldLayoutId id="2147483794" r:id="rId21"/>
    <p:sldLayoutId id="2147483795" r:id="rId22"/>
    <p:sldLayoutId id="2147483796" r:id="rId23"/>
    <p:sldLayoutId id="2147483797" r:id="rId24"/>
    <p:sldLayoutId id="2147483798" r:id="rId25"/>
    <p:sldLayoutId id="2147483799" r:id="rId26"/>
    <p:sldLayoutId id="2147483800" r:id="rId27"/>
  </p:sldLayoutIdLst>
  <p:hf hdr="0"/>
  <p:txStyles>
    <p:titleStyle>
      <a:lvl1pPr algn="l" defTabSz="1072866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16" indent="-268216" algn="l" defTabSz="1072866" rtl="0" eaLnBrk="1" latinLnBrk="0" hangingPunct="1">
        <a:lnSpc>
          <a:spcPct val="90000"/>
        </a:lnSpc>
        <a:spcBef>
          <a:spcPts val="1173"/>
        </a:spcBef>
        <a:buClr>
          <a:schemeClr val="accent1"/>
        </a:buClr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04649" indent="-268216" algn="l" defTabSz="1072866" rtl="0" eaLnBrk="1" latinLnBrk="0" hangingPunct="1">
        <a:lnSpc>
          <a:spcPct val="90000"/>
        </a:lnSpc>
        <a:spcBef>
          <a:spcPts val="587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lnSpc>
          <a:spcPct val="90000"/>
        </a:lnSpc>
        <a:spcBef>
          <a:spcPts val="587"/>
        </a:spcBef>
        <a:buClr>
          <a:schemeClr val="accent1"/>
        </a:buClr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lnSpc>
          <a:spcPct val="90000"/>
        </a:lnSpc>
        <a:spcBef>
          <a:spcPts val="587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lnSpc>
          <a:spcPct val="90000"/>
        </a:lnSpc>
        <a:spcBef>
          <a:spcPts val="587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2057400" cy="501651"/>
          </a:xfrm>
          <a:prstGeom prst="rect">
            <a:avLst/>
          </a:prstGeom>
        </p:spPr>
        <p:txBody>
          <a:bodyPr vert="horz" lIns="0" tIns="84478" rIns="422388" bIns="0" rtlCol="0" anchor="t" anchorCtr="0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defTabSz="1072866"/>
            <a:fld id="{F236AE52-3C35-469D-BCDA-1C178AC2A860}" type="slidenum">
              <a:rPr lang="en-GB" smtClean="0">
                <a:solidFill>
                  <a:srgbClr val="404044"/>
                </a:solidFill>
              </a:rPr>
              <a:pPr defTabSz="1072866"/>
              <a:t>‹#›</a:t>
            </a:fld>
            <a:endParaRPr lang="en-GB" dirty="0">
              <a:solidFill>
                <a:srgbClr val="404044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70000" y="6356351"/>
            <a:ext cx="86049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8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057400" cy="501651"/>
          </a:xfrm>
          <a:prstGeom prst="rect">
            <a:avLst/>
          </a:prstGeom>
        </p:spPr>
        <p:txBody>
          <a:bodyPr vert="horz" lIns="422388" tIns="84478" rIns="0" bIns="0" rtlCol="0" anchor="t" anchorCtr="0"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defTabSz="1072866"/>
            <a:fld id="{12B16142-77DB-46D6-86AD-668659DE5286}" type="datetime1">
              <a:rPr lang="en-GB" smtClean="0">
                <a:solidFill>
                  <a:srgbClr val="404044"/>
                </a:solidFill>
              </a:rPr>
              <a:pPr defTabSz="1072866"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1400175"/>
            <a:ext cx="9144000" cy="4956175"/>
          </a:xfrm>
          <a:prstGeom prst="rect">
            <a:avLst/>
          </a:prstGeom>
        </p:spPr>
        <p:txBody>
          <a:bodyPr vert="horz" lIns="844776" tIns="422388" rIns="844776" bIns="844776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98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  <p:sldLayoutId id="2147483819" r:id="rId18"/>
    <p:sldLayoutId id="2147483820" r:id="rId19"/>
    <p:sldLayoutId id="2147483821" r:id="rId20"/>
    <p:sldLayoutId id="2147483822" r:id="rId21"/>
    <p:sldLayoutId id="2147483823" r:id="rId22"/>
    <p:sldLayoutId id="2147483824" r:id="rId23"/>
    <p:sldLayoutId id="2147483825" r:id="rId24"/>
    <p:sldLayoutId id="2147483826" r:id="rId25"/>
    <p:sldLayoutId id="2147483827" r:id="rId26"/>
  </p:sldLayoutIdLst>
  <p:hf hdr="0"/>
  <p:txStyles>
    <p:titleStyle>
      <a:lvl1pPr algn="l" defTabSz="1072866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16" indent="-268216" algn="l" defTabSz="1072866" rtl="0" eaLnBrk="1" latinLnBrk="0" hangingPunct="1">
        <a:lnSpc>
          <a:spcPct val="90000"/>
        </a:lnSpc>
        <a:spcBef>
          <a:spcPts val="1173"/>
        </a:spcBef>
        <a:buClr>
          <a:schemeClr val="accent1"/>
        </a:buClr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04649" indent="-268216" algn="l" defTabSz="1072866" rtl="0" eaLnBrk="1" latinLnBrk="0" hangingPunct="1">
        <a:lnSpc>
          <a:spcPct val="90000"/>
        </a:lnSpc>
        <a:spcBef>
          <a:spcPts val="587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lnSpc>
          <a:spcPct val="90000"/>
        </a:lnSpc>
        <a:spcBef>
          <a:spcPts val="587"/>
        </a:spcBef>
        <a:buClr>
          <a:schemeClr val="accent1"/>
        </a:buClr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lnSpc>
          <a:spcPct val="90000"/>
        </a:lnSpc>
        <a:spcBef>
          <a:spcPts val="587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lnSpc>
          <a:spcPct val="90000"/>
        </a:lnSpc>
        <a:spcBef>
          <a:spcPts val="587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trade-tariff.service.gov.uk/trade-tariff/section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b="0" dirty="0" smtClean="0"/>
              <a:t>Getting you data ready</a:t>
            </a:r>
            <a:endParaRPr lang="en-GB" sz="48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1600" dirty="0" smtClean="0"/>
              <a:t>Royal Mail International 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9046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2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More and more countries are starting to require that all parcels they receive from the UK and around the world must have electronic pre-advice data sent to them in advance. This includes information on the sender, the recipient and the contents of the parcel.</a:t>
            </a:r>
          </a:p>
          <a:p>
            <a:r>
              <a:rPr lang="en-GB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Royal Mail  increasingly needs to provide this electronic data to receiving countries on your behalf. which are rapidly coming into focus</a:t>
            </a:r>
            <a:r>
              <a:rPr lang="en-GB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. </a:t>
            </a:r>
            <a:endParaRPr lang="en-GB" sz="1200" dirty="0" smtClean="0">
              <a:solidFill>
                <a:schemeClr val="tx1">
                  <a:lumMod val="75000"/>
                </a:schemeClr>
              </a:solidFill>
              <a:latin typeface="PFDinTextStd-Regular"/>
              <a:cs typeface="PFDinTextStd-Regular"/>
            </a:endParaRPr>
          </a:p>
          <a:p>
            <a:r>
              <a:rPr lang="en-GB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We </a:t>
            </a:r>
            <a:r>
              <a:rPr lang="en-GB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need you to </a:t>
            </a:r>
            <a:r>
              <a:rPr lang="en-GB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prepare </a:t>
            </a:r>
            <a:r>
              <a:rPr lang="en-GB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to send this data in the correct format to meet these new </a:t>
            </a:r>
            <a:r>
              <a:rPr lang="en-GB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requirements so that you can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provide electronic data when it becomes necessary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and continue 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to post overseas as you do now. </a:t>
            </a:r>
            <a:endParaRPr lang="en-US" sz="1200" dirty="0" smtClean="0">
              <a:solidFill>
                <a:schemeClr val="tx1">
                  <a:lumMod val="75000"/>
                </a:schemeClr>
              </a:solidFill>
              <a:latin typeface="PFDinTextStd-Regular"/>
              <a:cs typeface="PFDinTextStd-Regular"/>
            </a:endParaRPr>
          </a:p>
          <a:p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Through sharing electronic data, countries should also be able to speed up customs clearance and import processes leading to faster delivery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times</a:t>
            </a:r>
          </a:p>
          <a:p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Also we 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want to ensure that you are in a position to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take advantage 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of additional tracking and future enhanced export features enabled by the provision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of recipient 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contact details. </a:t>
            </a:r>
            <a:endParaRPr lang="en-GB" sz="1400" dirty="0" smtClean="0"/>
          </a:p>
          <a:p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328383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54748" y="980728"/>
            <a:ext cx="784887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72866"/>
            <a:r>
              <a:rPr lang="en-US" sz="1200" b="1" dirty="0" smtClean="0">
                <a:solidFill>
                  <a:srgbClr val="DA202A"/>
                </a:solidFill>
                <a:latin typeface="Chevin Std Bold"/>
                <a:cs typeface="Chevin Std Bold"/>
              </a:rPr>
              <a:t>Background</a:t>
            </a:r>
          </a:p>
          <a:p>
            <a:pPr defTabSz="1072866"/>
            <a:endParaRPr lang="en-US" sz="1200" b="1" dirty="0" smtClean="0">
              <a:solidFill>
                <a:srgbClr val="DA202A"/>
              </a:solidFill>
              <a:latin typeface="Chevin Std Bold"/>
              <a:cs typeface="Chevin Std Bold"/>
            </a:endParaRPr>
          </a:p>
          <a:p>
            <a:pPr defTabSz="1072866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You must provide 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pre-advice when posting parcels overseas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. This pre-advice includes ‘customs information’. 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Providing more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detailed and electronic 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pre-advice data can enable an easier customs clearance process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abroad.</a:t>
            </a:r>
            <a:endParaRPr lang="en-US" sz="1200" dirty="0">
              <a:solidFill>
                <a:schemeClr val="tx1">
                  <a:lumMod val="75000"/>
                </a:schemeClr>
              </a:solidFill>
              <a:latin typeface="PFDinTextStd-Regular"/>
              <a:cs typeface="PFDinTextStd-Regular"/>
            </a:endParaRPr>
          </a:p>
          <a:p>
            <a:pPr defTabSz="1072866"/>
            <a:endParaRPr lang="en-US" sz="1200" dirty="0">
              <a:solidFill>
                <a:schemeClr val="tx1">
                  <a:lumMod val="75000"/>
                </a:schemeClr>
              </a:solidFill>
              <a:latin typeface="PFDinTextStd-Regular"/>
              <a:cs typeface="PFDinTextStd-Regular"/>
            </a:endParaRPr>
          </a:p>
          <a:p>
            <a:pPr marL="285750" indent="-285750" defTabSz="1072866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Security is high on the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agenda (USA)</a:t>
            </a:r>
            <a:endParaRPr lang="en-US" sz="1200" dirty="0">
              <a:solidFill>
                <a:schemeClr val="tx1">
                  <a:lumMod val="75000"/>
                </a:schemeClr>
              </a:solidFill>
              <a:latin typeface="PFDinTextStd-Regular"/>
              <a:cs typeface="PFDinTextStd-Regular"/>
            </a:endParaRPr>
          </a:p>
          <a:p>
            <a:pPr marL="285750" indent="-285750" defTabSz="1072866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Automate manual processes</a:t>
            </a:r>
          </a:p>
          <a:p>
            <a:pPr defTabSz="1072866"/>
            <a:endParaRPr lang="en-US" sz="1400" dirty="0">
              <a:solidFill>
                <a:srgbClr val="404044"/>
              </a:solidFill>
            </a:endParaRPr>
          </a:p>
          <a:p>
            <a:pPr defTabSz="1072866"/>
            <a:r>
              <a:rPr lang="en-US" sz="1200" b="1" dirty="0" smtClean="0">
                <a:solidFill>
                  <a:srgbClr val="DA202A"/>
                </a:solidFill>
                <a:latin typeface="Chevin Std Bold"/>
                <a:cs typeface="Chevin Std Bold"/>
              </a:rPr>
              <a:t>Legislation</a:t>
            </a:r>
          </a:p>
          <a:p>
            <a:pPr defTabSz="1072866"/>
            <a:endParaRPr lang="en-US" sz="1400" b="1" dirty="0">
              <a:solidFill>
                <a:srgbClr val="DA202A"/>
              </a:solidFill>
              <a:latin typeface="Chevin Std Bold"/>
              <a:cs typeface="Chevin Std Bold"/>
            </a:endParaRPr>
          </a:p>
          <a:p>
            <a:pPr marL="285750" indent="-285750" defTabSz="1072866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EU 2020 – The Union Customs Code Regulation</a:t>
            </a:r>
            <a:endParaRPr lang="en-US" sz="1200" dirty="0">
              <a:solidFill>
                <a:schemeClr val="tx1">
                  <a:lumMod val="75000"/>
                </a:schemeClr>
              </a:solidFill>
              <a:latin typeface="PFDinTextStd-Regular"/>
              <a:cs typeface="PFDinTextStd-Regular"/>
            </a:endParaRPr>
          </a:p>
          <a:p>
            <a:pPr marL="285750" indent="-285750" defTabSz="1072866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Others to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follow</a:t>
            </a:r>
            <a:endParaRPr lang="en-US" sz="1400" dirty="0" smtClean="0">
              <a:solidFill>
                <a:srgbClr val="404044"/>
              </a:solidFill>
            </a:endParaRPr>
          </a:p>
          <a:p>
            <a:pPr marL="285750" indent="-285750" defTabSz="1072866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404044"/>
              </a:solidFill>
            </a:endParaRPr>
          </a:p>
          <a:p>
            <a:pPr defTabSz="1072866"/>
            <a:endParaRPr lang="en-US" sz="1200" b="1" dirty="0" smtClean="0">
              <a:solidFill>
                <a:srgbClr val="DA202A"/>
              </a:solidFill>
              <a:latin typeface="Chevin Std Bold"/>
              <a:cs typeface="Chevin Std Bold"/>
            </a:endParaRPr>
          </a:p>
          <a:p>
            <a:pPr defTabSz="1072866"/>
            <a:endParaRPr lang="en-US" sz="1200" b="1" dirty="0">
              <a:solidFill>
                <a:srgbClr val="DA202A"/>
              </a:solidFill>
              <a:latin typeface="Chevin Std Bold"/>
              <a:cs typeface="Chevin Std Bold"/>
            </a:endParaRPr>
          </a:p>
          <a:p>
            <a:pPr defTabSz="1072866"/>
            <a:endParaRPr lang="en-US" sz="1200" b="1" dirty="0" smtClean="0">
              <a:solidFill>
                <a:srgbClr val="DA202A"/>
              </a:solidFill>
              <a:latin typeface="Chevin Std Bold"/>
              <a:cs typeface="Chevin Std Bold"/>
            </a:endParaRPr>
          </a:p>
          <a:p>
            <a:pPr defTabSz="1072866"/>
            <a:endParaRPr lang="en-US" sz="1200" b="1" dirty="0">
              <a:solidFill>
                <a:srgbClr val="DA202A"/>
              </a:solidFill>
              <a:latin typeface="Chevin Std Bold"/>
              <a:cs typeface="Chevin Std Bold"/>
            </a:endParaRPr>
          </a:p>
          <a:p>
            <a:pPr defTabSz="1072866"/>
            <a:endParaRPr lang="en-US" sz="1200" b="1" dirty="0" smtClean="0">
              <a:solidFill>
                <a:srgbClr val="DA202A"/>
              </a:solidFill>
              <a:latin typeface="Chevin Std Bold"/>
              <a:cs typeface="Chevin Std Bold"/>
            </a:endParaRPr>
          </a:p>
          <a:p>
            <a:pPr defTabSz="1072866"/>
            <a:endParaRPr lang="en-US" sz="1200" b="1" dirty="0">
              <a:solidFill>
                <a:srgbClr val="DA202A"/>
              </a:solidFill>
              <a:latin typeface="Chevin Std Bold"/>
              <a:cs typeface="Chevin Std Bold"/>
            </a:endParaRPr>
          </a:p>
          <a:p>
            <a:pPr defTabSz="1072866"/>
            <a:r>
              <a:rPr lang="en-US" sz="1200" b="1" dirty="0" smtClean="0">
                <a:solidFill>
                  <a:srgbClr val="DA202A"/>
                </a:solidFill>
                <a:latin typeface="Chevin Std Bold"/>
                <a:cs typeface="Chevin Std Bold"/>
              </a:rPr>
              <a:t>Risks</a:t>
            </a:r>
          </a:p>
          <a:p>
            <a:pPr defTabSz="1072866"/>
            <a:endParaRPr lang="en-US" sz="1400" b="1" dirty="0">
              <a:solidFill>
                <a:srgbClr val="DA202A"/>
              </a:solidFill>
              <a:latin typeface="Chevin Std Bold"/>
              <a:cs typeface="Chevin Std Bold"/>
            </a:endParaRPr>
          </a:p>
          <a:p>
            <a:pPr marL="285750" indent="-285750" defTabSz="1072866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Refusal (USA), charges (Brazil) 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and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 potential delays (China and Russia)</a:t>
            </a:r>
            <a:endParaRPr lang="en-US" sz="1400" dirty="0" smtClean="0">
              <a:solidFill>
                <a:srgbClr val="404044"/>
              </a:solidFill>
            </a:endParaRPr>
          </a:p>
          <a:p>
            <a:pPr marL="285750" indent="-285750" defTabSz="1072866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404044"/>
              </a:solidFill>
            </a:endParaRPr>
          </a:p>
          <a:p>
            <a:pPr defTabSz="1072866"/>
            <a:r>
              <a:rPr lang="en-US" sz="1200" b="1" dirty="0">
                <a:solidFill>
                  <a:srgbClr val="DA202A"/>
                </a:solidFill>
                <a:latin typeface="Chevin Std Bold"/>
                <a:cs typeface="Chevin Std Bold"/>
              </a:rPr>
              <a:t>Supporting </a:t>
            </a:r>
            <a:r>
              <a:rPr lang="en-US" sz="1200" b="1" dirty="0" smtClean="0">
                <a:solidFill>
                  <a:srgbClr val="DA202A"/>
                </a:solidFill>
                <a:latin typeface="Chevin Std Bold"/>
                <a:cs typeface="Chevin Std Bold"/>
              </a:rPr>
              <a:t>customers</a:t>
            </a:r>
          </a:p>
          <a:p>
            <a:pPr defTabSz="1072866"/>
            <a:endParaRPr lang="en-US" sz="1400" b="1" dirty="0">
              <a:solidFill>
                <a:srgbClr val="DA202A"/>
              </a:solidFill>
              <a:latin typeface="Chevin Std Bold"/>
              <a:cs typeface="Chevin Std Bold"/>
            </a:endParaRPr>
          </a:p>
          <a:p>
            <a:pPr marL="285750" indent="-285750" defTabSz="1072866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We want to put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you 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on the front foot ensure that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you are ready 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to provide data when it becomes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necessary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0F7F88E-BAD8-477A-94D6-896FF668B311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36530C-4D9A-4459-ABCD-297DDA460E06}" type="slidenum">
              <a:rPr lang="en-GB" smtClean="0">
                <a:solidFill>
                  <a:srgbClr val="404044"/>
                </a:solidFill>
              </a:rPr>
              <a:pPr/>
              <a:t>3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Landscape and legislation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763" y="3543735"/>
            <a:ext cx="1165888" cy="8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039" y="3543735"/>
            <a:ext cx="1239483" cy="76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133" y="3543735"/>
            <a:ext cx="1143019" cy="78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43735"/>
            <a:ext cx="1143019" cy="78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43735"/>
            <a:ext cx="1129812" cy="78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92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92610" y="1340768"/>
            <a:ext cx="4106526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The fields below are the same information as is already </a:t>
            </a:r>
            <a:r>
              <a:rPr lang="en-GB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required. These </a:t>
            </a:r>
            <a:r>
              <a:rPr lang="en-GB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must be filled in accurately and electronically. </a:t>
            </a:r>
            <a:r>
              <a:rPr lang="en-GB" sz="1200" b="1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The green and blue boxes are mandatory information.</a:t>
            </a:r>
            <a:endParaRPr lang="en-GB" sz="1200" b="1" dirty="0">
              <a:solidFill>
                <a:schemeClr val="tx1">
                  <a:lumMod val="75000"/>
                </a:schemeClr>
              </a:solidFill>
              <a:latin typeface="PFDinTextStd-Regular"/>
              <a:cs typeface="PFDinTextStd-Regular"/>
            </a:endParaRPr>
          </a:p>
          <a:p>
            <a:endParaRPr lang="en-GB" sz="1050" dirty="0">
              <a:solidFill>
                <a:schemeClr val="tx2">
                  <a:lumMod val="75000"/>
                </a:schemeClr>
              </a:solidFill>
              <a:latin typeface="Chevin Std Bold"/>
              <a:cs typeface="Chevin Std Bol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Electronic data requirement</a:t>
            </a:r>
            <a:endParaRPr lang="en-GB" dirty="0"/>
          </a:p>
        </p:txBody>
      </p:sp>
      <p:pic>
        <p:nvPicPr>
          <p:cNvPr id="7" name="Picture 6" descr="Globe Powerpoint illustrations-2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06" y="2132856"/>
            <a:ext cx="4067944" cy="7008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3078" y="2316968"/>
            <a:ext cx="3528392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100" dirty="0">
                <a:solidFill>
                  <a:prstClr val="white"/>
                </a:solidFill>
                <a:latin typeface="PFDinTextStd-Bold"/>
                <a:cs typeface="PFDinTextStd-Bold"/>
              </a:rPr>
              <a:t>Sender </a:t>
            </a:r>
            <a:r>
              <a:rPr lang="en-GB" sz="1100" dirty="0" smtClean="0">
                <a:solidFill>
                  <a:prstClr val="white"/>
                </a:solidFill>
                <a:latin typeface="PFDinTextStd-Bold"/>
                <a:cs typeface="PFDinTextStd-Bold"/>
              </a:rPr>
              <a:t>details (Name, address)</a:t>
            </a:r>
            <a:endParaRPr lang="en-GB" sz="1100" dirty="0">
              <a:solidFill>
                <a:prstClr val="white"/>
              </a:solidFill>
              <a:latin typeface="PFDinTextStd-Bold"/>
              <a:cs typeface="PFDinTextStd-Bold"/>
            </a:endParaRPr>
          </a:p>
        </p:txBody>
      </p:sp>
      <p:pic>
        <p:nvPicPr>
          <p:cNvPr id="12" name="Picture 11" descr="Globe Powerpoint illustrations-2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06" y="2726281"/>
            <a:ext cx="4067944" cy="700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3078" y="2859308"/>
            <a:ext cx="3528392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100" dirty="0">
                <a:solidFill>
                  <a:prstClr val="white"/>
                </a:solidFill>
                <a:latin typeface="PFDinTextStd-Bold"/>
                <a:cs typeface="PFDinTextStd-Bold"/>
              </a:rPr>
              <a:t>Recipient </a:t>
            </a:r>
            <a:r>
              <a:rPr lang="en-GB" sz="1100" dirty="0" smtClean="0">
                <a:solidFill>
                  <a:prstClr val="white"/>
                </a:solidFill>
                <a:latin typeface="PFDinTextStd-Bold"/>
                <a:cs typeface="PFDinTextStd-Bold"/>
              </a:rPr>
              <a:t>details (Name, address including destination country)</a:t>
            </a:r>
            <a:endParaRPr lang="en-GB" sz="1100" dirty="0">
              <a:solidFill>
                <a:prstClr val="white"/>
              </a:solidFill>
              <a:latin typeface="PFDinTextStd-Bold"/>
              <a:cs typeface="PFDinTextStd-Bold"/>
            </a:endParaRPr>
          </a:p>
        </p:txBody>
      </p:sp>
      <p:pic>
        <p:nvPicPr>
          <p:cNvPr id="24" name="Picture 23" descr="Globe Powerpoint illustrations-2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44" y="5114392"/>
            <a:ext cx="4067944" cy="698123"/>
          </a:xfrm>
          <a:prstGeom prst="rect">
            <a:avLst/>
          </a:prstGeom>
        </p:spPr>
      </p:pic>
      <p:pic>
        <p:nvPicPr>
          <p:cNvPr id="8" name="Picture 7" descr="Globe Powerpoint illustrations-2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9" y="3933056"/>
            <a:ext cx="4067944" cy="698123"/>
          </a:xfrm>
          <a:prstGeom prst="rect">
            <a:avLst/>
          </a:prstGeom>
        </p:spPr>
      </p:pic>
      <p:pic>
        <p:nvPicPr>
          <p:cNvPr id="19" name="Picture 18" descr="Globe Powerpoint illustrations-2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9" y="4523724"/>
            <a:ext cx="4067944" cy="69812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15778" y="4605740"/>
            <a:ext cx="3528392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100" dirty="0" smtClean="0">
                <a:solidFill>
                  <a:prstClr val="white"/>
                </a:solidFill>
                <a:latin typeface="PFDinTextStd-Bold"/>
                <a:cs typeface="PFDinTextStd-Bold"/>
              </a:rPr>
              <a:t>Trade Tariff (Harmonised System or HS) code  and country of origin of contents</a:t>
            </a:r>
            <a:endParaRPr lang="en-GB" sz="1100" dirty="0">
              <a:solidFill>
                <a:prstClr val="white"/>
              </a:solidFill>
              <a:latin typeface="PFDinTextStd-Bold"/>
              <a:cs typeface="PFDinTextStd-Bol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6240" y="4029676"/>
            <a:ext cx="3528392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100" dirty="0" smtClean="0">
                <a:solidFill>
                  <a:prstClr val="white"/>
                </a:solidFill>
                <a:latin typeface="PFDinTextStd-Bold"/>
                <a:cs typeface="PFDinTextStd-Bold"/>
              </a:rPr>
              <a:t>Item details (Description, quantity, weight and value of contents)</a:t>
            </a:r>
            <a:endParaRPr lang="en-GB" sz="1100" dirty="0">
              <a:solidFill>
                <a:prstClr val="white"/>
              </a:solidFill>
              <a:latin typeface="PFDinTextStd-Bold"/>
              <a:cs typeface="PFDinTextStd-Bold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9592" y="5277733"/>
            <a:ext cx="3528392" cy="264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100" dirty="0">
                <a:solidFill>
                  <a:prstClr val="white"/>
                </a:solidFill>
                <a:latin typeface="PFDinTextStd-Bold"/>
                <a:cs typeface="PFDinTextStd-Bold"/>
              </a:rPr>
              <a:t>Postage and insurance costs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39544" y="4345821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DA202A"/>
                </a:solidFill>
                <a:latin typeface="Chevin Std Bold"/>
                <a:cs typeface="Chevin Std Bold"/>
              </a:rPr>
              <a:t>What else is required?</a:t>
            </a:r>
            <a:endParaRPr lang="en-GB" sz="1200" b="1" dirty="0">
              <a:solidFill>
                <a:srgbClr val="DA202A"/>
              </a:solidFill>
              <a:latin typeface="Chevin Std Bold"/>
              <a:cs typeface="Chevin Std Bo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8024" y="4666752"/>
            <a:ext cx="4279576" cy="1629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10000"/>
              </a:lnSpc>
              <a:spcBef>
                <a:spcPts val="9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A  Universal Postal Union (UPU) 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S10 barcode is also required on export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parcels (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including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untracked) so 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that each item can be linked via the barcode to the electronic pre-advice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information</a:t>
            </a:r>
          </a:p>
          <a:p>
            <a:pPr marL="171450" indent="-171450">
              <a:lnSpc>
                <a:spcPct val="110000"/>
              </a:lnSpc>
              <a:spcBef>
                <a:spcPts val="9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 Updated 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Royal Mail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Shipping Solutions will 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create this barcode automatically and new specifications for 3rd parties will also include the barcode specification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72113" y="1052736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DA202A"/>
                </a:solidFill>
                <a:latin typeface="Chevin Std Bold"/>
                <a:cs typeface="Chevin Std Bold"/>
              </a:rPr>
              <a:t>What this means for </a:t>
            </a:r>
            <a:r>
              <a:rPr lang="en-GB" sz="1200" b="1" dirty="0" smtClean="0">
                <a:solidFill>
                  <a:srgbClr val="DA202A"/>
                </a:solidFill>
                <a:latin typeface="Chevin Std Bold"/>
                <a:cs typeface="Chevin Std Bold"/>
              </a:rPr>
              <a:t>you?</a:t>
            </a:r>
            <a:endParaRPr lang="en-GB" sz="1200" b="1" dirty="0">
              <a:solidFill>
                <a:srgbClr val="DA202A"/>
              </a:solidFill>
              <a:latin typeface="Chevin Std Bold"/>
              <a:cs typeface="Chevin Std Bold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929146" y="1412776"/>
            <a:ext cx="4214441" cy="2788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10000"/>
              </a:lnSpc>
              <a:spcBef>
                <a:spcPts val="9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DMO has been updated to enable collection of this data </a:t>
            </a:r>
          </a:p>
          <a:p>
            <a:pPr marL="177800" lvl="1">
              <a:lnSpc>
                <a:spcPct val="110000"/>
              </a:lnSpc>
              <a:spcBef>
                <a:spcPts val="900"/>
              </a:spcBef>
            </a:pPr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*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Please note: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If you 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post overseas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using DMO, you will either 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need to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migrate to Click &amp; Drop or if this is not possible, then you 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must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contact the DMO 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helpdesk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to turn on customs documentation</a:t>
            </a:r>
            <a:endParaRPr lang="en-US" sz="1200" dirty="0">
              <a:solidFill>
                <a:schemeClr val="tx1">
                  <a:lumMod val="75000"/>
                </a:schemeClr>
              </a:solidFill>
              <a:latin typeface="PFDinTextStd-Regular"/>
              <a:cs typeface="PFDinTextStd-Regular"/>
            </a:endParaRPr>
          </a:p>
          <a:p>
            <a:pPr marL="177800" lvl="1">
              <a:lnSpc>
                <a:spcPct val="110000"/>
              </a:lnSpc>
              <a:spcBef>
                <a:spcPts val="900"/>
              </a:spcBef>
            </a:pP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Click 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&amp; Drop will be updated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in good time for the deadline of 01 April 2018</a:t>
            </a:r>
          </a:p>
          <a:p>
            <a:pPr marL="171450" indent="-171450">
              <a:lnSpc>
                <a:spcPct val="110000"/>
              </a:lnSpc>
              <a:spcBef>
                <a:spcPts val="9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Specifications 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for COSS and SAPI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will be 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updated to include the new requirement</a:t>
            </a:r>
          </a:p>
          <a:p>
            <a:pPr marL="171450" indent="-171450">
              <a:lnSpc>
                <a:spcPct val="110000"/>
              </a:lnSpc>
              <a:spcBef>
                <a:spcPts val="9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Specifications have been provided to 3rd party shipping platforms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644008" y="1119374"/>
            <a:ext cx="0" cy="5036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Globe Powerpoint illustrations-26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5705060"/>
            <a:ext cx="4067944" cy="70088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99592" y="5901884"/>
            <a:ext cx="3528392" cy="264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100" dirty="0" smtClean="0">
                <a:solidFill>
                  <a:prstClr val="white"/>
                </a:solidFill>
                <a:latin typeface="PFDinTextStd-Bold"/>
                <a:cs typeface="PFDinTextStd-Bold"/>
              </a:rPr>
              <a:t>Recipient mobile number and email</a:t>
            </a:r>
            <a:endParaRPr lang="en-GB" sz="1000" dirty="0">
              <a:solidFill>
                <a:prstClr val="white"/>
              </a:solidFill>
              <a:latin typeface="PFDinTextStd-Bold"/>
              <a:cs typeface="PFDinTextStd-Bold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2255" y="1052736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DA202A"/>
                </a:solidFill>
                <a:latin typeface="Chevin Std Bold"/>
                <a:cs typeface="Chevin Std Bold"/>
              </a:rPr>
              <a:t>What </a:t>
            </a:r>
            <a:r>
              <a:rPr lang="en-GB" sz="1200" b="1" dirty="0" smtClean="0">
                <a:solidFill>
                  <a:srgbClr val="DA202A"/>
                </a:solidFill>
                <a:latin typeface="Chevin Std Bold"/>
                <a:cs typeface="Chevin Std Bold"/>
              </a:rPr>
              <a:t>data do we need?</a:t>
            </a:r>
            <a:endParaRPr lang="en-GB" sz="1200" b="1" dirty="0">
              <a:solidFill>
                <a:srgbClr val="DA202A"/>
              </a:solidFill>
              <a:latin typeface="Chevin Std Bold"/>
              <a:cs typeface="Chevin Std 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44016" y="2636912"/>
            <a:ext cx="8275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smtClean="0">
                <a:solidFill>
                  <a:srgbClr val="008000"/>
                </a:solidFill>
              </a:rPr>
              <a:t>Basic info</a:t>
            </a:r>
            <a:endParaRPr lang="en-GB" sz="1050" b="1" dirty="0">
              <a:solidFill>
                <a:srgbClr val="008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108520" y="4309646"/>
            <a:ext cx="8275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smtClean="0">
                <a:solidFill>
                  <a:srgbClr val="0070C0"/>
                </a:solidFill>
              </a:rPr>
              <a:t>Customs </a:t>
            </a:r>
          </a:p>
          <a:p>
            <a:pPr algn="ctr"/>
            <a:r>
              <a:rPr lang="en-GB" sz="1050" b="1" dirty="0" smtClean="0">
                <a:solidFill>
                  <a:srgbClr val="0070C0"/>
                </a:solidFill>
              </a:rPr>
              <a:t>info</a:t>
            </a:r>
            <a:endParaRPr lang="en-GB" sz="1050" b="1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108520" y="5732239"/>
            <a:ext cx="8275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smtClean="0">
                <a:solidFill>
                  <a:srgbClr val="C00000"/>
                </a:solidFill>
              </a:rPr>
              <a:t>Future product features</a:t>
            </a:r>
            <a:endParaRPr lang="en-GB" sz="1050" b="1" dirty="0">
              <a:solidFill>
                <a:srgbClr val="C00000"/>
              </a:solidFill>
            </a:endParaRPr>
          </a:p>
        </p:txBody>
      </p:sp>
      <p:pic>
        <p:nvPicPr>
          <p:cNvPr id="37" name="Picture 36" descr="Globe Powerpoint illustrations-2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3284984"/>
            <a:ext cx="4067944" cy="69812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99592" y="3477118"/>
            <a:ext cx="3528392" cy="270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100" dirty="0" smtClean="0">
                <a:solidFill>
                  <a:prstClr val="white"/>
                </a:solidFill>
                <a:latin typeface="PFDinTextStd-Bold"/>
                <a:cs typeface="PFDinTextStd-Bold"/>
              </a:rPr>
              <a:t>Sender telephone number and email</a:t>
            </a:r>
            <a:endParaRPr lang="en-GB" sz="1100" dirty="0">
              <a:solidFill>
                <a:prstClr val="white"/>
              </a:solidFill>
              <a:latin typeface="PFDinTextStd-Bold"/>
              <a:cs typeface="PFDinTextStd-Bold"/>
            </a:endParaRPr>
          </a:p>
        </p:txBody>
      </p:sp>
    </p:spTree>
    <p:extLst>
      <p:ext uri="{BB962C8B-B14F-4D97-AF65-F5344CB8AC3E}">
        <p14:creationId xmlns:p14="http://schemas.microsoft.com/office/powerpoint/2010/main" val="27415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52126"/>
            <a:ext cx="304724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ular Callout 22"/>
          <p:cNvSpPr/>
          <p:nvPr/>
        </p:nvSpPr>
        <p:spPr>
          <a:xfrm>
            <a:off x="251520" y="1620178"/>
            <a:ext cx="2304256" cy="1116124"/>
          </a:xfrm>
          <a:prstGeom prst="wedgeRectCallout">
            <a:avLst>
              <a:gd name="adj1" fmla="val 69971"/>
              <a:gd name="adj2" fmla="val 50919"/>
            </a:avLst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ChevinLight" panose="020003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6309320"/>
            <a:ext cx="2057400" cy="501651"/>
          </a:xfrm>
        </p:spPr>
        <p:txBody>
          <a:bodyPr/>
          <a:lstStyle/>
          <a:p>
            <a:fld id="{2E011702-0623-4D0B-B431-3695C1FAFA5C}" type="slidenum">
              <a:rPr lang="en-GB" smtClean="0"/>
              <a:t>5</a:t>
            </a:fld>
            <a:endParaRPr lang="en-GB" dirty="0"/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3" y="-27384"/>
            <a:ext cx="9143999" cy="996176"/>
          </a:xfrm>
        </p:spPr>
        <p:txBody>
          <a:bodyPr/>
          <a:lstStyle/>
          <a:p>
            <a:r>
              <a:rPr lang="en-GB" dirty="0" smtClean="0"/>
              <a:t>Labels and electronic data</a:t>
            </a:r>
            <a:endParaRPr lang="en-GB" dirty="0"/>
          </a:p>
        </p:txBody>
      </p:sp>
      <p:sp>
        <p:nvSpPr>
          <p:cNvPr id="6" name="Rectangular Callout 5"/>
          <p:cNvSpPr/>
          <p:nvPr/>
        </p:nvSpPr>
        <p:spPr>
          <a:xfrm>
            <a:off x="6418808" y="1440158"/>
            <a:ext cx="2545680" cy="1152128"/>
          </a:xfrm>
          <a:prstGeom prst="wedgeRectCallout">
            <a:avLst>
              <a:gd name="adj1" fmla="val -83251"/>
              <a:gd name="adj2" fmla="val 62874"/>
            </a:avLst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ChevinLight" panose="02000300000000000000" pitchFamily="2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6418808" y="2520278"/>
            <a:ext cx="2545680" cy="1556556"/>
          </a:xfrm>
          <a:prstGeom prst="wedgeRectCallout">
            <a:avLst>
              <a:gd name="adj1" fmla="val -80495"/>
              <a:gd name="adj2" fmla="val 38372"/>
            </a:avLst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ChevinLight" panose="02000300000000000000" pitchFamily="2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6418808" y="1080118"/>
            <a:ext cx="2545680" cy="1080120"/>
          </a:xfrm>
          <a:prstGeom prst="wedgeRectCallout">
            <a:avLst>
              <a:gd name="adj1" fmla="val -79116"/>
              <a:gd name="adj2" fmla="val 41566"/>
            </a:avLst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ChevinLight" panose="02000300000000000000" pitchFamily="2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251520" y="2736302"/>
            <a:ext cx="2304256" cy="2952329"/>
          </a:xfrm>
          <a:prstGeom prst="wedgeRectCallout">
            <a:avLst>
              <a:gd name="adj1" fmla="val 69556"/>
              <a:gd name="adj2" fmla="val -15735"/>
            </a:avLst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ChevinLight" panose="02000300000000000000" pitchFamily="2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251520" y="1080118"/>
            <a:ext cx="2304256" cy="805284"/>
          </a:xfrm>
          <a:prstGeom prst="wedgeRectCallout">
            <a:avLst>
              <a:gd name="adj1" fmla="val 70384"/>
              <a:gd name="adj2" fmla="val 9884"/>
            </a:avLst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ChevinLight" panose="02000300000000000000" pitchFamily="2" charset="0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251520" y="1296142"/>
            <a:ext cx="2304256" cy="1080120"/>
          </a:xfrm>
          <a:prstGeom prst="wedgeRectCallout">
            <a:avLst>
              <a:gd name="adj1" fmla="val 69557"/>
              <a:gd name="adj2" fmla="val 44247"/>
            </a:avLst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ChevinLight" panose="020003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1660" y="4076835"/>
            <a:ext cx="2542828" cy="175581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dirty="0">
              <a:latin typeface="ChevinLight" panose="020003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887296"/>
              </p:ext>
            </p:extLst>
          </p:nvPr>
        </p:nvGraphicFramePr>
        <p:xfrm>
          <a:off x="6612954" y="2412031"/>
          <a:ext cx="2160240" cy="32045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60240"/>
              </a:tblGrid>
              <a:tr h="253386">
                <a:tc>
                  <a:txBody>
                    <a:bodyPr/>
                    <a:lstStyle/>
                    <a:p>
                      <a:r>
                        <a:rPr lang="en-GB" sz="1000" b="1" kern="1200" dirty="0" smtClean="0">
                          <a:solidFill>
                            <a:schemeClr val="bg1"/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Sender Details</a:t>
                      </a:r>
                      <a:endParaRPr lang="en-GB" sz="1000" b="1" kern="1200" dirty="0">
                        <a:solidFill>
                          <a:schemeClr val="bg1"/>
                        </a:solidFill>
                        <a:latin typeface="PFDinTextStd-Regular"/>
                        <a:ea typeface="+mn-ea"/>
                        <a:cs typeface="Chevin Std Bold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53386">
                <a:tc>
                  <a:txBody>
                    <a:bodyPr/>
                    <a:lstStyle/>
                    <a:p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Contact name </a:t>
                      </a:r>
                      <a:endParaRPr lang="en-GB" sz="1000" b="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PFDinTextStd-Regular"/>
                        <a:ea typeface="+mn-ea"/>
                        <a:cs typeface="Chevin Std Bold"/>
                      </a:endParaRPr>
                    </a:p>
                  </a:txBody>
                  <a:tcPr/>
                </a:tc>
              </a:tr>
              <a:tr h="253386">
                <a:tc>
                  <a:txBody>
                    <a:bodyPr/>
                    <a:lstStyle/>
                    <a:p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Business name </a:t>
                      </a:r>
                    </a:p>
                  </a:txBody>
                  <a:tcPr/>
                </a:tc>
              </a:tr>
              <a:tr h="2533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Street address line 1</a:t>
                      </a:r>
                    </a:p>
                  </a:txBody>
                  <a:tcPr/>
                </a:tc>
              </a:tr>
              <a:tr h="2533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Street address line 2</a:t>
                      </a:r>
                    </a:p>
                  </a:txBody>
                  <a:tcPr/>
                </a:tc>
              </a:tr>
              <a:tr h="2533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Street address line 3</a:t>
                      </a:r>
                    </a:p>
                  </a:txBody>
                  <a:tcPr/>
                </a:tc>
              </a:tr>
              <a:tr h="2533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City</a:t>
                      </a:r>
                    </a:p>
                  </a:txBody>
                  <a:tcPr/>
                </a:tc>
              </a:tr>
              <a:tr h="2533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County </a:t>
                      </a:r>
                    </a:p>
                  </a:txBody>
                  <a:tcPr/>
                </a:tc>
              </a:tr>
              <a:tr h="2533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Postcode</a:t>
                      </a:r>
                    </a:p>
                  </a:txBody>
                  <a:tcPr/>
                </a:tc>
              </a:tr>
              <a:tr h="2533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Country</a:t>
                      </a:r>
                    </a:p>
                  </a:txBody>
                  <a:tcPr/>
                </a:tc>
              </a:tr>
              <a:tr h="4173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Telephone number (mobile preferred)</a:t>
                      </a:r>
                    </a:p>
                  </a:txBody>
                  <a:tcPr/>
                </a:tc>
              </a:tr>
              <a:tr h="2533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Email address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828358"/>
              </p:ext>
            </p:extLst>
          </p:nvPr>
        </p:nvGraphicFramePr>
        <p:xfrm>
          <a:off x="371330" y="1152126"/>
          <a:ext cx="1968422" cy="11452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68422"/>
              </a:tblGrid>
              <a:tr h="281160">
                <a:tc>
                  <a:txBody>
                    <a:bodyPr/>
                    <a:lstStyle/>
                    <a:p>
                      <a:r>
                        <a:rPr lang="en-GB" sz="1000" b="1" kern="1200" dirty="0" smtClean="0">
                          <a:solidFill>
                            <a:schemeClr val="bg1"/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Parcel details</a:t>
                      </a:r>
                      <a:endParaRPr lang="en-GB" sz="1000" b="1" kern="1200" dirty="0">
                        <a:solidFill>
                          <a:schemeClr val="bg1"/>
                        </a:solidFill>
                        <a:latin typeface="PFDinTextStd-Regular"/>
                        <a:ea typeface="+mn-ea"/>
                        <a:cs typeface="Chevin Std Bold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Product / Service Type</a:t>
                      </a:r>
                      <a:endParaRPr lang="en-GB" sz="1000" b="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PFDinTextStd-Regular"/>
                        <a:ea typeface="+mn-ea"/>
                        <a:cs typeface="Chevin Std Bold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Unique ID</a:t>
                      </a:r>
                      <a:endParaRPr lang="en-GB" sz="1000" b="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PFDinTextStd-Regular"/>
                        <a:ea typeface="+mn-ea"/>
                        <a:cs typeface="Chevin Std Bold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Format / Dimensions</a:t>
                      </a:r>
                      <a:endParaRPr lang="en-GB" sz="1000" b="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PFDinTextStd-Regular"/>
                        <a:ea typeface="+mn-ea"/>
                        <a:cs typeface="Chevin Std Bold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044262"/>
              </p:ext>
            </p:extLst>
          </p:nvPr>
        </p:nvGraphicFramePr>
        <p:xfrm>
          <a:off x="6615118" y="1158998"/>
          <a:ext cx="2160240" cy="11452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60240"/>
              </a:tblGrid>
              <a:tr h="281160">
                <a:tc>
                  <a:txBody>
                    <a:bodyPr/>
                    <a:lstStyle/>
                    <a:p>
                      <a:pPr marL="0" algn="l" defTabSz="1072866" rtl="0" eaLnBrk="1" latinLnBrk="0" hangingPunct="1"/>
                      <a:r>
                        <a:rPr lang="en-GB" sz="1000" b="1" kern="1200" dirty="0" smtClean="0">
                          <a:solidFill>
                            <a:schemeClr val="bg1"/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Parcel details</a:t>
                      </a:r>
                      <a:endParaRPr lang="en-GB" sz="1000" b="1" kern="1200" dirty="0">
                        <a:solidFill>
                          <a:schemeClr val="bg1"/>
                        </a:solidFill>
                        <a:latin typeface="PFDinTextStd-Regular"/>
                        <a:ea typeface="+mn-ea"/>
                        <a:cs typeface="Chevin Std Bold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Weight</a:t>
                      </a: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algn="l" defTabSz="1072866" rtl="0" eaLnBrk="1" latinLnBrk="0" hangingPunct="1"/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Postage cost</a:t>
                      </a:r>
                      <a:endParaRPr lang="en-GB" sz="1000" b="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PFDinTextStd-Regular"/>
                        <a:ea typeface="+mn-ea"/>
                        <a:cs typeface="Chevin Std Bold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algn="l" defTabSz="1072866" rtl="0" eaLnBrk="1" latinLnBrk="0" hangingPunct="1"/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UPU S10 Barcode  inc. untracked</a:t>
                      </a:r>
                      <a:endParaRPr lang="en-GB" sz="1000" b="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PFDinTextStd-Regular"/>
                        <a:ea typeface="+mn-ea"/>
                        <a:cs typeface="Chevin Std Bold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518689"/>
              </p:ext>
            </p:extLst>
          </p:nvPr>
        </p:nvGraphicFramePr>
        <p:xfrm>
          <a:off x="395536" y="2448270"/>
          <a:ext cx="1944216" cy="2926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4216"/>
              </a:tblGrid>
              <a:tr h="125985">
                <a:tc>
                  <a:txBody>
                    <a:bodyPr/>
                    <a:lstStyle/>
                    <a:p>
                      <a:r>
                        <a:rPr lang="en-GB" sz="1000" b="1" kern="1200" dirty="0" smtClean="0">
                          <a:solidFill>
                            <a:schemeClr val="bg1"/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Recipient Details</a:t>
                      </a:r>
                      <a:endParaRPr lang="en-GB" sz="1000" b="1" kern="1200" dirty="0">
                        <a:solidFill>
                          <a:schemeClr val="bg1"/>
                        </a:solidFill>
                        <a:latin typeface="PFDinTextStd-Regular"/>
                        <a:ea typeface="+mn-ea"/>
                        <a:cs typeface="Chevin Std Bold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25985">
                <a:tc>
                  <a:txBody>
                    <a:bodyPr/>
                    <a:lstStyle/>
                    <a:p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Contact name</a:t>
                      </a:r>
                      <a:endParaRPr lang="en-GB" sz="1000" b="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PFDinTextStd-Regular"/>
                        <a:ea typeface="+mn-ea"/>
                        <a:cs typeface="Chevin Std Bold"/>
                      </a:endParaRPr>
                    </a:p>
                  </a:txBody>
                  <a:tcPr/>
                </a:tc>
              </a:tr>
              <a:tr h="125985">
                <a:tc>
                  <a:txBody>
                    <a:bodyPr/>
                    <a:lstStyle/>
                    <a:p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Business name </a:t>
                      </a:r>
                    </a:p>
                  </a:txBody>
                  <a:tcPr/>
                </a:tc>
              </a:tr>
              <a:tr h="1259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Street address line 1</a:t>
                      </a:r>
                    </a:p>
                  </a:txBody>
                  <a:tcPr/>
                </a:tc>
              </a:tr>
              <a:tr h="1259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Street address line 2</a:t>
                      </a:r>
                    </a:p>
                  </a:txBody>
                  <a:tcPr/>
                </a:tc>
              </a:tr>
              <a:tr h="1259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Street address line 3</a:t>
                      </a:r>
                    </a:p>
                  </a:txBody>
                  <a:tcPr/>
                </a:tc>
              </a:tr>
              <a:tr h="1259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City</a:t>
                      </a:r>
                    </a:p>
                  </a:txBody>
                  <a:tcPr/>
                </a:tc>
              </a:tr>
              <a:tr h="1259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County</a:t>
                      </a:r>
                    </a:p>
                  </a:txBody>
                  <a:tcPr/>
                </a:tc>
              </a:tr>
              <a:tr h="1259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Postcode</a:t>
                      </a:r>
                    </a:p>
                  </a:txBody>
                  <a:tcPr/>
                </a:tc>
              </a:tr>
              <a:tr h="1259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Country</a:t>
                      </a:r>
                    </a:p>
                  </a:txBody>
                  <a:tcPr/>
                </a:tc>
              </a:tr>
              <a:tr h="1259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Mobile number </a:t>
                      </a:r>
                    </a:p>
                  </a:txBody>
                  <a:tcPr/>
                </a:tc>
              </a:tr>
              <a:tr h="1259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Email address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781929" y="2016222"/>
            <a:ext cx="822519" cy="2880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4427984" y="2448270"/>
            <a:ext cx="1296144" cy="8502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5-Point Star 4"/>
          <p:cNvSpPr/>
          <p:nvPr/>
        </p:nvSpPr>
        <p:spPr>
          <a:xfrm>
            <a:off x="7596336" y="2729397"/>
            <a:ext cx="144016" cy="144016"/>
          </a:xfrm>
          <a:prstGeom prst="star5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5-Point Star 20"/>
          <p:cNvSpPr/>
          <p:nvPr/>
        </p:nvSpPr>
        <p:spPr>
          <a:xfrm>
            <a:off x="7956376" y="3456383"/>
            <a:ext cx="144016" cy="144016"/>
          </a:xfrm>
          <a:prstGeom prst="star5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5-Point Star 21"/>
          <p:cNvSpPr/>
          <p:nvPr/>
        </p:nvSpPr>
        <p:spPr>
          <a:xfrm>
            <a:off x="1763688" y="3456383"/>
            <a:ext cx="144016" cy="144016"/>
          </a:xfrm>
          <a:prstGeom prst="star5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5-Point Star 23"/>
          <p:cNvSpPr/>
          <p:nvPr/>
        </p:nvSpPr>
        <p:spPr>
          <a:xfrm>
            <a:off x="1376130" y="2736303"/>
            <a:ext cx="144016" cy="144016"/>
          </a:xfrm>
          <a:prstGeom prst="star5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5-Point Star 24"/>
          <p:cNvSpPr/>
          <p:nvPr/>
        </p:nvSpPr>
        <p:spPr>
          <a:xfrm>
            <a:off x="8316416" y="5400599"/>
            <a:ext cx="144016" cy="144016"/>
          </a:xfrm>
          <a:prstGeom prst="star5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5-Point Star 25"/>
          <p:cNvSpPr/>
          <p:nvPr/>
        </p:nvSpPr>
        <p:spPr>
          <a:xfrm>
            <a:off x="8316416" y="5040559"/>
            <a:ext cx="144016" cy="144016"/>
          </a:xfrm>
          <a:prstGeom prst="star5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5-Point Star 28"/>
          <p:cNvSpPr/>
          <p:nvPr/>
        </p:nvSpPr>
        <p:spPr>
          <a:xfrm>
            <a:off x="8604448" y="2088231"/>
            <a:ext cx="144016" cy="144016"/>
          </a:xfrm>
          <a:prstGeom prst="star5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5-Point Star 29"/>
          <p:cNvSpPr/>
          <p:nvPr/>
        </p:nvSpPr>
        <p:spPr>
          <a:xfrm>
            <a:off x="7460185" y="1764194"/>
            <a:ext cx="144016" cy="144016"/>
          </a:xfrm>
          <a:prstGeom prst="star5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5-Point Star 30"/>
          <p:cNvSpPr/>
          <p:nvPr/>
        </p:nvSpPr>
        <p:spPr>
          <a:xfrm>
            <a:off x="7164288" y="1490570"/>
            <a:ext cx="144016" cy="144016"/>
          </a:xfrm>
          <a:prstGeom prst="star5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5-Point Star 31"/>
          <p:cNvSpPr/>
          <p:nvPr/>
        </p:nvSpPr>
        <p:spPr>
          <a:xfrm>
            <a:off x="1403648" y="5184575"/>
            <a:ext cx="144016" cy="144016"/>
          </a:xfrm>
          <a:prstGeom prst="star5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5-Point Star 33"/>
          <p:cNvSpPr/>
          <p:nvPr/>
        </p:nvSpPr>
        <p:spPr>
          <a:xfrm>
            <a:off x="1403648" y="4968551"/>
            <a:ext cx="144016" cy="144016"/>
          </a:xfrm>
          <a:prstGeom prst="star5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5-Point Star 32"/>
          <p:cNvSpPr/>
          <p:nvPr/>
        </p:nvSpPr>
        <p:spPr>
          <a:xfrm>
            <a:off x="971600" y="4680519"/>
            <a:ext cx="144016" cy="144016"/>
          </a:xfrm>
          <a:prstGeom prst="star5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5-Point Star 34"/>
          <p:cNvSpPr/>
          <p:nvPr/>
        </p:nvSpPr>
        <p:spPr>
          <a:xfrm>
            <a:off x="827584" y="5733256"/>
            <a:ext cx="144016" cy="144016"/>
          </a:xfrm>
          <a:prstGeom prst="star5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5-Point Star 35"/>
          <p:cNvSpPr/>
          <p:nvPr/>
        </p:nvSpPr>
        <p:spPr>
          <a:xfrm>
            <a:off x="827584" y="5924772"/>
            <a:ext cx="144016" cy="144016"/>
          </a:xfrm>
          <a:prstGeom prst="star5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5-Point Star 36"/>
          <p:cNvSpPr/>
          <p:nvPr/>
        </p:nvSpPr>
        <p:spPr>
          <a:xfrm>
            <a:off x="827584" y="6119718"/>
            <a:ext cx="144016" cy="144016"/>
          </a:xfrm>
          <a:prstGeom prst="star5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971600" y="5661248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-</a:t>
            </a:r>
            <a:r>
              <a:rPr lang="en-GB" sz="1600" dirty="0" smtClean="0"/>
              <a:t> </a:t>
            </a:r>
            <a:r>
              <a:rPr lang="en-GB" sz="1100" dirty="0" smtClean="0"/>
              <a:t>Basic information</a:t>
            </a:r>
            <a:endParaRPr lang="en-GB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971600" y="5911127"/>
            <a:ext cx="3664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- For Future product enhancements</a:t>
            </a:r>
            <a:endParaRPr lang="en-GB" sz="900" dirty="0"/>
          </a:p>
        </p:txBody>
      </p:sp>
      <p:sp>
        <p:nvSpPr>
          <p:cNvPr id="39" name="TextBox 38"/>
          <p:cNvSpPr txBox="1"/>
          <p:nvPr/>
        </p:nvSpPr>
        <p:spPr>
          <a:xfrm>
            <a:off x="971600" y="6093296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- Customs information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45626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56311"/>
            <a:ext cx="3760606" cy="364084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011702-0623-4D0B-B431-3695C1FAFA5C}" type="slidenum">
              <a:rPr lang="en-GB" smtClean="0"/>
              <a:t>6</a:t>
            </a:fld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CN22</a:t>
            </a:r>
            <a:endParaRPr lang="en-GB" dirty="0"/>
          </a:p>
        </p:txBody>
      </p:sp>
      <p:sp>
        <p:nvSpPr>
          <p:cNvPr id="6" name="Rectangular Callout 5"/>
          <p:cNvSpPr/>
          <p:nvPr/>
        </p:nvSpPr>
        <p:spPr>
          <a:xfrm>
            <a:off x="5940152" y="533645"/>
            <a:ext cx="3024336" cy="1671219"/>
          </a:xfrm>
          <a:prstGeom prst="wedgeRectCallout">
            <a:avLst>
              <a:gd name="adj1" fmla="val -134744"/>
              <a:gd name="adj2" fmla="val 32458"/>
            </a:avLst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633028"/>
              </p:ext>
            </p:extLst>
          </p:nvPr>
        </p:nvGraphicFramePr>
        <p:xfrm>
          <a:off x="6156176" y="681860"/>
          <a:ext cx="2782757" cy="121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82757"/>
              </a:tblGrid>
              <a:tr h="22115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GB" sz="1000" b="1" kern="1200" dirty="0" smtClean="0">
                          <a:solidFill>
                            <a:schemeClr val="bg1"/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Per Parcel</a:t>
                      </a:r>
                      <a:endParaRPr lang="en-GB" sz="1000" b="1" kern="1200" dirty="0">
                        <a:solidFill>
                          <a:schemeClr val="bg1"/>
                        </a:solidFill>
                        <a:latin typeface="PFDinTextStd-Regular"/>
                        <a:ea typeface="+mn-ea"/>
                        <a:cs typeface="Chevin Std Bold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22115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Category (e.g. gift/documents etc.) </a:t>
                      </a:r>
                      <a:endParaRPr lang="en-GB" sz="1000" b="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PFDinTextStd-Regular"/>
                        <a:ea typeface="+mn-ea"/>
                        <a:cs typeface="Chevin Std Bold"/>
                      </a:endParaRPr>
                    </a:p>
                  </a:txBody>
                  <a:tcPr/>
                </a:tc>
              </a:tr>
              <a:tr h="2211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Value</a:t>
                      </a:r>
                    </a:p>
                  </a:txBody>
                  <a:tcPr/>
                </a:tc>
              </a:tr>
              <a:tr h="2211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Sender’s signature (to certify declaration)</a:t>
                      </a:r>
                    </a:p>
                  </a:txBody>
                  <a:tcPr/>
                </a:tc>
              </a:tr>
              <a:tr h="2211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Date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ular Callout 2"/>
          <p:cNvSpPr/>
          <p:nvPr/>
        </p:nvSpPr>
        <p:spPr>
          <a:xfrm>
            <a:off x="6012160" y="2276872"/>
            <a:ext cx="3024336" cy="1582432"/>
          </a:xfrm>
          <a:prstGeom prst="wedgeRectCallout">
            <a:avLst>
              <a:gd name="adj1" fmla="val -108734"/>
              <a:gd name="adj2" fmla="val -37965"/>
            </a:avLst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97361"/>
              </p:ext>
            </p:extLst>
          </p:nvPr>
        </p:nvGraphicFramePr>
        <p:xfrm>
          <a:off x="6156176" y="2410716"/>
          <a:ext cx="2804864" cy="12325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04864"/>
              </a:tblGrid>
              <a:tr h="247181">
                <a:tc>
                  <a:txBody>
                    <a:bodyPr/>
                    <a:lstStyle/>
                    <a:p>
                      <a:r>
                        <a:rPr lang="en-GB" sz="1000" b="1" kern="1200" dirty="0" smtClean="0">
                          <a:solidFill>
                            <a:schemeClr val="bg1"/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Per Contents Item</a:t>
                      </a:r>
                      <a:endParaRPr lang="en-GB" sz="1000" b="1" kern="1200" dirty="0">
                        <a:solidFill>
                          <a:schemeClr val="bg1"/>
                        </a:solidFill>
                        <a:latin typeface="PFDinTextStd-Regular"/>
                        <a:ea typeface="+mn-ea"/>
                        <a:cs typeface="Chevin Std Bold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2471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Description</a:t>
                      </a:r>
                    </a:p>
                  </a:txBody>
                  <a:tcPr/>
                </a:tc>
              </a:tr>
              <a:tr h="2471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Quantity</a:t>
                      </a:r>
                    </a:p>
                  </a:txBody>
                  <a:tcPr/>
                </a:tc>
              </a:tr>
              <a:tr h="2471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Weight</a:t>
                      </a:r>
                    </a:p>
                  </a:txBody>
                  <a:tcPr/>
                </a:tc>
              </a:tr>
              <a:tr h="2354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Value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3563888" y="1283909"/>
            <a:ext cx="853200" cy="34489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5-Point Star 21"/>
          <p:cNvSpPr/>
          <p:nvPr/>
        </p:nvSpPr>
        <p:spPr>
          <a:xfrm>
            <a:off x="6660232" y="3356992"/>
            <a:ext cx="144016" cy="144016"/>
          </a:xfrm>
          <a:prstGeom prst="star5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5-Point Star 22"/>
          <p:cNvSpPr/>
          <p:nvPr/>
        </p:nvSpPr>
        <p:spPr>
          <a:xfrm>
            <a:off x="6948264" y="2636912"/>
            <a:ext cx="144016" cy="144016"/>
          </a:xfrm>
          <a:prstGeom prst="star5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5-Point Star 23"/>
          <p:cNvSpPr/>
          <p:nvPr/>
        </p:nvSpPr>
        <p:spPr>
          <a:xfrm>
            <a:off x="8892480" y="4437112"/>
            <a:ext cx="144016" cy="144016"/>
          </a:xfrm>
          <a:prstGeom prst="star5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5-Point Star 24"/>
          <p:cNvSpPr/>
          <p:nvPr/>
        </p:nvSpPr>
        <p:spPr>
          <a:xfrm>
            <a:off x="8604448" y="4869160"/>
            <a:ext cx="144016" cy="144016"/>
          </a:xfrm>
          <a:prstGeom prst="star5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5-Point Star 25"/>
          <p:cNvSpPr/>
          <p:nvPr/>
        </p:nvSpPr>
        <p:spPr>
          <a:xfrm>
            <a:off x="6732240" y="3140968"/>
            <a:ext cx="144016" cy="144016"/>
          </a:xfrm>
          <a:prstGeom prst="star5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5-Point Star 26"/>
          <p:cNvSpPr/>
          <p:nvPr/>
        </p:nvSpPr>
        <p:spPr>
          <a:xfrm>
            <a:off x="6830583" y="2873804"/>
            <a:ext cx="144016" cy="144016"/>
          </a:xfrm>
          <a:prstGeom prst="star5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77778" y="4996333"/>
            <a:ext cx="5474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All of this data needs to be submitted electronically in the pre-advice. </a:t>
            </a:r>
            <a:r>
              <a:rPr lang="en-GB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Royal Mail Shipping Systems </a:t>
            </a:r>
            <a:r>
              <a:rPr lang="en-GB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can enable label production to make the process even easier. Please note: The </a:t>
            </a:r>
            <a:r>
              <a:rPr lang="en-GB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sender can add their signature electronically.</a:t>
            </a:r>
          </a:p>
          <a:p>
            <a:endParaRPr lang="en-GB" sz="1200" dirty="0">
              <a:solidFill>
                <a:schemeClr val="tx1">
                  <a:lumMod val="75000"/>
                </a:schemeClr>
              </a:solidFill>
              <a:latin typeface="PFDinTextStd-Regular"/>
              <a:cs typeface="PFDinTextStd-Regular"/>
            </a:endParaRPr>
          </a:p>
          <a:p>
            <a:pPr lvl="0"/>
            <a:r>
              <a:rPr lang="en-US" sz="1200" dirty="0">
                <a:solidFill>
                  <a:srgbClr val="404044">
                    <a:lumMod val="75000"/>
                  </a:srgbClr>
                </a:solidFill>
                <a:latin typeface="PFDinTextStd-Regular"/>
                <a:cs typeface="PFDinTextStd-Regular"/>
              </a:rPr>
              <a:t>There is an </a:t>
            </a:r>
            <a:r>
              <a:rPr lang="en-US" sz="1200" dirty="0" smtClean="0">
                <a:solidFill>
                  <a:srgbClr val="404044">
                    <a:lumMod val="75000"/>
                  </a:srgbClr>
                </a:solidFill>
                <a:latin typeface="PFDinTextStd-Regular"/>
                <a:cs typeface="PFDinTextStd-Regular"/>
              </a:rPr>
              <a:t>Harmonised System (HS) </a:t>
            </a:r>
            <a:r>
              <a:rPr lang="en-US" sz="1200" dirty="0">
                <a:solidFill>
                  <a:srgbClr val="404044">
                    <a:lumMod val="75000"/>
                  </a:srgbClr>
                </a:solidFill>
                <a:latin typeface="PFDinTextStd-Regular"/>
                <a:cs typeface="PFDinTextStd-Regular"/>
              </a:rPr>
              <a:t>lookup function in DMO. Customers using other systems should follow this </a:t>
            </a:r>
            <a:r>
              <a:rPr lang="en-US" sz="1200" dirty="0">
                <a:solidFill>
                  <a:srgbClr val="404044">
                    <a:lumMod val="75000"/>
                  </a:srgbClr>
                </a:solidFill>
                <a:latin typeface="PFDinTextStd-Regular"/>
                <a:cs typeface="PFDinTextStd-Regular"/>
                <a:hlinkClick r:id="rId4"/>
              </a:rPr>
              <a:t>HMRC link </a:t>
            </a:r>
            <a:r>
              <a:rPr lang="en-US" sz="1200" dirty="0">
                <a:solidFill>
                  <a:srgbClr val="404044">
                    <a:lumMod val="75000"/>
                  </a:srgbClr>
                </a:solidFill>
                <a:latin typeface="PFDinTextStd-Regular"/>
                <a:cs typeface="PFDinTextStd-Regular"/>
              </a:rPr>
              <a:t>for more information. </a:t>
            </a:r>
          </a:p>
          <a:p>
            <a:endParaRPr lang="en-GB" sz="1200" dirty="0">
              <a:solidFill>
                <a:schemeClr val="tx1">
                  <a:lumMod val="75000"/>
                </a:schemeClr>
              </a:solidFill>
              <a:latin typeface="PFDinTextStd-Regular"/>
              <a:cs typeface="PFDinTextStd-Regular"/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5792249" y="5589240"/>
            <a:ext cx="144016" cy="144016"/>
          </a:xfrm>
          <a:prstGeom prst="star5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5-Point Star 20"/>
          <p:cNvSpPr/>
          <p:nvPr/>
        </p:nvSpPr>
        <p:spPr>
          <a:xfrm>
            <a:off x="5792249" y="5877272"/>
            <a:ext cx="144016" cy="144016"/>
          </a:xfrm>
          <a:prstGeom prst="star5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5-Point Star 27"/>
          <p:cNvSpPr/>
          <p:nvPr/>
        </p:nvSpPr>
        <p:spPr>
          <a:xfrm>
            <a:off x="5792249" y="6165304"/>
            <a:ext cx="144016" cy="144016"/>
          </a:xfrm>
          <a:prstGeom prst="star5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5936265" y="5498068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-</a:t>
            </a:r>
            <a:r>
              <a:rPr lang="en-GB" sz="1600" dirty="0" smtClean="0"/>
              <a:t> </a:t>
            </a:r>
            <a:r>
              <a:rPr lang="en-GB" sz="1100" dirty="0" smtClean="0"/>
              <a:t>Basic information</a:t>
            </a:r>
            <a:endParaRPr lang="en-GB" sz="1100" dirty="0"/>
          </a:p>
        </p:txBody>
      </p:sp>
      <p:sp>
        <p:nvSpPr>
          <p:cNvPr id="30" name="TextBox 29"/>
          <p:cNvSpPr txBox="1"/>
          <p:nvPr/>
        </p:nvSpPr>
        <p:spPr>
          <a:xfrm>
            <a:off x="5936265" y="5844463"/>
            <a:ext cx="3664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- For Future product enhancements</a:t>
            </a:r>
            <a:endParaRPr lang="en-GB" sz="900" dirty="0"/>
          </a:p>
        </p:txBody>
      </p:sp>
      <p:sp>
        <p:nvSpPr>
          <p:cNvPr id="31" name="TextBox 30"/>
          <p:cNvSpPr txBox="1"/>
          <p:nvPr/>
        </p:nvSpPr>
        <p:spPr>
          <a:xfrm>
            <a:off x="5936265" y="6119718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- Customs information</a:t>
            </a:r>
            <a:endParaRPr lang="en-GB" sz="1100" dirty="0"/>
          </a:p>
        </p:txBody>
      </p:sp>
      <p:sp>
        <p:nvSpPr>
          <p:cNvPr id="32" name="Rectangular Callout 31"/>
          <p:cNvSpPr/>
          <p:nvPr/>
        </p:nvSpPr>
        <p:spPr>
          <a:xfrm>
            <a:off x="6084168" y="3983585"/>
            <a:ext cx="3059832" cy="1213481"/>
          </a:xfrm>
          <a:prstGeom prst="wedgeRectCallout">
            <a:avLst>
              <a:gd name="adj1" fmla="val -202562"/>
              <a:gd name="adj2" fmla="val -56103"/>
            </a:avLst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580306"/>
              </p:ext>
            </p:extLst>
          </p:nvPr>
        </p:nvGraphicFramePr>
        <p:xfrm>
          <a:off x="6178443" y="4101990"/>
          <a:ext cx="2808312" cy="8640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08312"/>
              </a:tblGrid>
              <a:tr h="288032">
                <a:tc>
                  <a:txBody>
                    <a:bodyPr/>
                    <a:lstStyle/>
                    <a:p>
                      <a:r>
                        <a:rPr lang="en-GB" sz="1000" b="1" kern="1200" dirty="0" smtClean="0">
                          <a:solidFill>
                            <a:schemeClr val="bg1"/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Per Parcel</a:t>
                      </a:r>
                      <a:endParaRPr lang="en-GB" sz="1000" b="1" kern="1200" dirty="0">
                        <a:solidFill>
                          <a:schemeClr val="bg1"/>
                        </a:solidFill>
                        <a:latin typeface="PFDinTextStd-Regular"/>
                        <a:ea typeface="+mn-ea"/>
                        <a:cs typeface="Chevin Std Bold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Trade tariff (Harmonised</a:t>
                      </a:r>
                      <a:r>
                        <a:rPr lang="en-GB" sz="1000" b="0" kern="120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 System or HS) code</a:t>
                      </a:r>
                      <a:endParaRPr lang="en-GB" sz="1000" b="0" kern="12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PFDinTextStd-Regular"/>
                        <a:ea typeface="+mn-ea"/>
                        <a:cs typeface="Chevin Std Bold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Country of origin of goods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Text Placeholder 4"/>
          <p:cNvSpPr txBox="1">
            <a:spLocks/>
          </p:cNvSpPr>
          <p:nvPr/>
        </p:nvSpPr>
        <p:spPr>
          <a:xfrm>
            <a:off x="6168784" y="4095871"/>
            <a:ext cx="2880320" cy="47705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ChevinBold" pitchFamily="2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hevinLight" pitchFamily="2" charset="0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ChevinLight" pitchFamily="2" charset="0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ChevinLight" pitchFamily="2" charset="0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Chevin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00" b="1" dirty="0">
              <a:solidFill>
                <a:schemeClr val="bg1"/>
              </a:solidFill>
              <a:latin typeface="PFDinTextStd-Regular"/>
              <a:cs typeface="Chevin Std Bold"/>
            </a:endParaRPr>
          </a:p>
        </p:txBody>
      </p:sp>
      <p:sp>
        <p:nvSpPr>
          <p:cNvPr id="36" name="5-Point Star 35"/>
          <p:cNvSpPr/>
          <p:nvPr/>
        </p:nvSpPr>
        <p:spPr>
          <a:xfrm>
            <a:off x="8460432" y="1007034"/>
            <a:ext cx="144016" cy="144016"/>
          </a:xfrm>
          <a:prstGeom prst="star5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5-Point Star 36"/>
          <p:cNvSpPr/>
          <p:nvPr/>
        </p:nvSpPr>
        <p:spPr>
          <a:xfrm>
            <a:off x="8460432" y="1232816"/>
            <a:ext cx="144016" cy="144016"/>
          </a:xfrm>
          <a:prstGeom prst="star5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5-Point Star 37"/>
          <p:cNvSpPr/>
          <p:nvPr/>
        </p:nvSpPr>
        <p:spPr>
          <a:xfrm>
            <a:off x="8718795" y="1458598"/>
            <a:ext cx="144016" cy="144016"/>
          </a:xfrm>
          <a:prstGeom prst="star5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5-Point Star 38"/>
          <p:cNvSpPr/>
          <p:nvPr/>
        </p:nvSpPr>
        <p:spPr>
          <a:xfrm>
            <a:off x="8460432" y="1700808"/>
            <a:ext cx="144016" cy="144016"/>
          </a:xfrm>
          <a:prstGeom prst="star5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5-Point Star 39"/>
          <p:cNvSpPr/>
          <p:nvPr/>
        </p:nvSpPr>
        <p:spPr>
          <a:xfrm>
            <a:off x="8892480" y="4437112"/>
            <a:ext cx="144016" cy="144016"/>
          </a:xfrm>
          <a:prstGeom prst="star5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5-Point Star 40"/>
          <p:cNvSpPr/>
          <p:nvPr/>
        </p:nvSpPr>
        <p:spPr>
          <a:xfrm>
            <a:off x="7952489" y="4725144"/>
            <a:ext cx="144016" cy="144016"/>
          </a:xfrm>
          <a:prstGeom prst="star5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60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2B16142-77DB-46D6-86AD-668659DE5286}" type="datetime1">
              <a:rPr lang="en-GB" smtClean="0">
                <a:solidFill>
                  <a:srgbClr val="404044"/>
                </a:solidFill>
              </a:rPr>
              <a:pPr/>
              <a:t>06/09/2017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36AE52-3C35-469D-BCDA-1C178AC2A860}" type="slidenum">
              <a:rPr lang="en-GB" smtClean="0">
                <a:solidFill>
                  <a:srgbClr val="404044"/>
                </a:solidFill>
              </a:rPr>
              <a:pPr/>
              <a:t>7</a:t>
            </a:fld>
            <a:endParaRPr lang="en-GB" dirty="0">
              <a:solidFill>
                <a:srgbClr val="404044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Continued..CN23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2" t="8376" r="21970" b="44828"/>
          <a:stretch/>
        </p:blipFill>
        <p:spPr bwMode="auto">
          <a:xfrm>
            <a:off x="611560" y="1052736"/>
            <a:ext cx="5101197" cy="378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104421" y="980728"/>
            <a:ext cx="504057" cy="42514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ular Callout 10"/>
          <p:cNvSpPr/>
          <p:nvPr/>
        </p:nvSpPr>
        <p:spPr>
          <a:xfrm>
            <a:off x="5940152" y="2716071"/>
            <a:ext cx="3024336" cy="1152128"/>
          </a:xfrm>
          <a:prstGeom prst="wedgeRectCallout">
            <a:avLst>
              <a:gd name="adj1" fmla="val -87916"/>
              <a:gd name="adj2" fmla="val -29568"/>
            </a:avLst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5940152" y="433150"/>
            <a:ext cx="3024336" cy="1671219"/>
          </a:xfrm>
          <a:prstGeom prst="wedgeRectCallout">
            <a:avLst>
              <a:gd name="adj1" fmla="val -114031"/>
              <a:gd name="adj2" fmla="val 56596"/>
            </a:avLst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580748"/>
              </p:ext>
            </p:extLst>
          </p:nvPr>
        </p:nvGraphicFramePr>
        <p:xfrm>
          <a:off x="6060941" y="620688"/>
          <a:ext cx="2782757" cy="121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82757"/>
              </a:tblGrid>
              <a:tr h="22115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GB" sz="1000" b="1" kern="1200" dirty="0" smtClean="0">
                          <a:solidFill>
                            <a:schemeClr val="bg1"/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Per Parcel</a:t>
                      </a:r>
                      <a:endParaRPr lang="en-GB" sz="1000" b="1" kern="1200" dirty="0">
                        <a:solidFill>
                          <a:schemeClr val="bg1"/>
                        </a:solidFill>
                        <a:latin typeface="PFDinTextStd-Regular"/>
                        <a:ea typeface="+mn-ea"/>
                        <a:cs typeface="Chevin Std Bold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22115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Category (e.g. gift/documents etc.)</a:t>
                      </a:r>
                      <a:endParaRPr lang="en-GB" sz="1000" b="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PFDinTextStd-Regular"/>
                        <a:ea typeface="+mn-ea"/>
                        <a:cs typeface="Chevin Std Bold"/>
                      </a:endParaRPr>
                    </a:p>
                  </a:txBody>
                  <a:tcPr/>
                </a:tc>
              </a:tr>
              <a:tr h="2211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Value</a:t>
                      </a:r>
                    </a:p>
                  </a:txBody>
                  <a:tcPr/>
                </a:tc>
              </a:tr>
              <a:tr h="2211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Sender’s signature (to certify declaration)</a:t>
                      </a:r>
                    </a:p>
                  </a:txBody>
                  <a:tcPr/>
                </a:tc>
              </a:tr>
              <a:tr h="2211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Date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717511"/>
              </p:ext>
            </p:extLst>
          </p:nvPr>
        </p:nvGraphicFramePr>
        <p:xfrm>
          <a:off x="6048164" y="2876830"/>
          <a:ext cx="2808312" cy="8640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08312"/>
              </a:tblGrid>
              <a:tr h="288032">
                <a:tc>
                  <a:txBody>
                    <a:bodyPr/>
                    <a:lstStyle/>
                    <a:p>
                      <a:r>
                        <a:rPr lang="en-GB" sz="1000" b="1" kern="1200" dirty="0" smtClean="0">
                          <a:solidFill>
                            <a:schemeClr val="bg1"/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Per Parcel</a:t>
                      </a:r>
                      <a:endParaRPr lang="en-GB" sz="1000" b="1" kern="1200" dirty="0">
                        <a:solidFill>
                          <a:schemeClr val="bg1"/>
                        </a:solidFill>
                        <a:latin typeface="PFDinTextStd-Regular"/>
                        <a:ea typeface="+mn-ea"/>
                        <a:cs typeface="Chevin Std Bold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Trade tariff (Harmonised</a:t>
                      </a:r>
                      <a:r>
                        <a:rPr lang="en-GB" sz="1000" b="0" kern="120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 System or HS) code</a:t>
                      </a:r>
                      <a:endParaRPr lang="en-GB" sz="1000" b="0" kern="12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PFDinTextStd-Regular"/>
                        <a:ea typeface="+mn-ea"/>
                        <a:cs typeface="Chevin Std Bold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Country of origin of goods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ectangular Callout 19"/>
          <p:cNvSpPr/>
          <p:nvPr/>
        </p:nvSpPr>
        <p:spPr>
          <a:xfrm>
            <a:off x="5940152" y="4365104"/>
            <a:ext cx="3024336" cy="1582432"/>
          </a:xfrm>
          <a:prstGeom prst="wedgeRectCallout">
            <a:avLst>
              <a:gd name="adj1" fmla="val -211397"/>
              <a:gd name="adj2" fmla="val -136985"/>
            </a:avLst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212571"/>
              </p:ext>
            </p:extLst>
          </p:nvPr>
        </p:nvGraphicFramePr>
        <p:xfrm>
          <a:off x="6049888" y="4540038"/>
          <a:ext cx="2804864" cy="12325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04864"/>
              </a:tblGrid>
              <a:tr h="247181">
                <a:tc>
                  <a:txBody>
                    <a:bodyPr/>
                    <a:lstStyle/>
                    <a:p>
                      <a:r>
                        <a:rPr lang="en-GB" sz="1000" b="1" kern="1200" dirty="0" smtClean="0">
                          <a:solidFill>
                            <a:schemeClr val="bg1"/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Per Contents Item</a:t>
                      </a:r>
                      <a:endParaRPr lang="en-GB" sz="1000" b="1" kern="1200" dirty="0">
                        <a:solidFill>
                          <a:schemeClr val="bg1"/>
                        </a:solidFill>
                        <a:latin typeface="PFDinTextStd-Regular"/>
                        <a:ea typeface="+mn-ea"/>
                        <a:cs typeface="Chevin Std Bold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2471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Description</a:t>
                      </a:r>
                    </a:p>
                  </a:txBody>
                  <a:tcPr/>
                </a:tc>
              </a:tr>
              <a:tr h="2471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Quantity</a:t>
                      </a:r>
                    </a:p>
                  </a:txBody>
                  <a:tcPr/>
                </a:tc>
              </a:tr>
              <a:tr h="2471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Weight</a:t>
                      </a:r>
                    </a:p>
                  </a:txBody>
                  <a:tcPr/>
                </a:tc>
              </a:tr>
              <a:tr h="2354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PFDinTextStd-Regular"/>
                          <a:ea typeface="+mn-ea"/>
                          <a:cs typeface="Chevin Std Bold"/>
                        </a:rPr>
                        <a:t>Value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5-Point Star 21"/>
          <p:cNvSpPr/>
          <p:nvPr/>
        </p:nvSpPr>
        <p:spPr>
          <a:xfrm>
            <a:off x="6876256" y="4815390"/>
            <a:ext cx="144016" cy="144016"/>
          </a:xfrm>
          <a:prstGeom prst="star5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5-Point Star 22"/>
          <p:cNvSpPr/>
          <p:nvPr/>
        </p:nvSpPr>
        <p:spPr>
          <a:xfrm>
            <a:off x="6804248" y="5085184"/>
            <a:ext cx="144016" cy="144016"/>
          </a:xfrm>
          <a:prstGeom prst="star5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5-Point Star 23"/>
          <p:cNvSpPr/>
          <p:nvPr/>
        </p:nvSpPr>
        <p:spPr>
          <a:xfrm>
            <a:off x="8676456" y="3203054"/>
            <a:ext cx="144016" cy="144016"/>
          </a:xfrm>
          <a:prstGeom prst="star5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5-Point Star 24"/>
          <p:cNvSpPr/>
          <p:nvPr/>
        </p:nvSpPr>
        <p:spPr>
          <a:xfrm>
            <a:off x="7596336" y="3480594"/>
            <a:ext cx="144016" cy="144016"/>
          </a:xfrm>
          <a:prstGeom prst="star5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5-Point Star 25"/>
          <p:cNvSpPr/>
          <p:nvPr/>
        </p:nvSpPr>
        <p:spPr>
          <a:xfrm>
            <a:off x="6588224" y="5589240"/>
            <a:ext cx="144016" cy="144016"/>
          </a:xfrm>
          <a:prstGeom prst="star5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5-Point Star 26"/>
          <p:cNvSpPr/>
          <p:nvPr/>
        </p:nvSpPr>
        <p:spPr>
          <a:xfrm>
            <a:off x="6660232" y="5301208"/>
            <a:ext cx="144016" cy="144016"/>
          </a:xfrm>
          <a:prstGeom prst="star5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5156320"/>
            <a:ext cx="2908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Chevin Std Bold"/>
              </a:rPr>
              <a:t>CN22’s and CN23’s should already be populated fully and accurately. The change for some customers will be to provide the data electronically</a:t>
            </a:r>
          </a:p>
        </p:txBody>
      </p:sp>
      <p:sp>
        <p:nvSpPr>
          <p:cNvPr id="28" name="5-Point Star 27"/>
          <p:cNvSpPr/>
          <p:nvPr/>
        </p:nvSpPr>
        <p:spPr>
          <a:xfrm>
            <a:off x="8172400" y="908720"/>
            <a:ext cx="144016" cy="144016"/>
          </a:xfrm>
          <a:prstGeom prst="star5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5-Point Star 28"/>
          <p:cNvSpPr/>
          <p:nvPr/>
        </p:nvSpPr>
        <p:spPr>
          <a:xfrm>
            <a:off x="179512" y="5203939"/>
            <a:ext cx="144016" cy="144016"/>
          </a:xfrm>
          <a:prstGeom prst="star5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5-Point Star 29"/>
          <p:cNvSpPr/>
          <p:nvPr/>
        </p:nvSpPr>
        <p:spPr>
          <a:xfrm>
            <a:off x="179512" y="5491971"/>
            <a:ext cx="144016" cy="144016"/>
          </a:xfrm>
          <a:prstGeom prst="star5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5-Point Star 30"/>
          <p:cNvSpPr/>
          <p:nvPr/>
        </p:nvSpPr>
        <p:spPr>
          <a:xfrm>
            <a:off x="179512" y="5780003"/>
            <a:ext cx="144016" cy="144016"/>
          </a:xfrm>
          <a:prstGeom prst="star5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323528" y="5131931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-</a:t>
            </a:r>
            <a:r>
              <a:rPr lang="en-GB" sz="1600" dirty="0" smtClean="0"/>
              <a:t> </a:t>
            </a:r>
            <a:r>
              <a:rPr lang="en-GB" sz="1100" dirty="0" smtClean="0"/>
              <a:t>Basic information</a:t>
            </a:r>
            <a:endParaRPr lang="en-GB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323528" y="5478326"/>
            <a:ext cx="3664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- For Future product enhancements</a:t>
            </a:r>
            <a:endParaRPr lang="en-GB" sz="900" dirty="0"/>
          </a:p>
        </p:txBody>
      </p:sp>
      <p:sp>
        <p:nvSpPr>
          <p:cNvPr id="34" name="TextBox 33"/>
          <p:cNvSpPr txBox="1"/>
          <p:nvPr/>
        </p:nvSpPr>
        <p:spPr>
          <a:xfrm>
            <a:off x="323528" y="5753581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- Customs information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37269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What this means for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endParaRPr 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Chevin Std Bold"/>
              <a:cs typeface="Chevin Std Bold"/>
            </a:endParaRPr>
          </a:p>
          <a:p>
            <a:pPr marL="0" indent="0">
              <a:buNone/>
            </a:pPr>
            <a:r>
              <a:rPr lang="en-US" sz="1200" b="1" dirty="0" smtClean="0">
                <a:solidFill>
                  <a:srgbClr val="DA202A"/>
                </a:solidFill>
                <a:latin typeface="Chevin Std Bold"/>
                <a:cs typeface="Chevin Std Bold"/>
              </a:rPr>
              <a:t>Providing electronic data</a:t>
            </a:r>
            <a:endParaRPr lang="en-US" sz="1200" b="1" dirty="0">
              <a:solidFill>
                <a:srgbClr val="DA202A"/>
              </a:solidFill>
              <a:latin typeface="Chevin Std Bold"/>
              <a:cs typeface="Chevin Std Bold"/>
            </a:endParaRP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We 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would like to ask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you to 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begin to provide this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data electronically when 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posting to the US, Russia, China and Brazil as soon as possible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and certainly by </a:t>
            </a:r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01st April </a:t>
            </a:r>
            <a:r>
              <a:rPr lang="en-US" sz="1200" b="1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2018</a:t>
            </a:r>
            <a:endParaRPr lang="en-US" sz="1200" b="1" dirty="0">
              <a:solidFill>
                <a:schemeClr val="tx1">
                  <a:lumMod val="75000"/>
                </a:schemeClr>
              </a:solidFill>
              <a:latin typeface="PFDinTextStd-Regular"/>
              <a:cs typeface="PFDinTextStd-Regular"/>
            </a:endParaRP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We would like to ask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you 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to begin to provide this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data electronically when 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posting to all other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countries as 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soon as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possible and certainly  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by </a:t>
            </a:r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01st April </a:t>
            </a:r>
            <a:r>
              <a:rPr lang="en-US" sz="1200" b="1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2019</a:t>
            </a:r>
          </a:p>
          <a:p>
            <a:pPr marL="0" indent="0">
              <a:lnSpc>
                <a:spcPct val="120000"/>
              </a:lnSpc>
              <a:buClr>
                <a:srgbClr val="C00000"/>
              </a:buClr>
              <a:buNone/>
            </a:pPr>
            <a:endParaRPr lang="en-US" sz="12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1200" b="1" dirty="0" smtClean="0">
                <a:solidFill>
                  <a:srgbClr val="DA202A"/>
                </a:solidFill>
                <a:latin typeface="Chevin Std Bold"/>
                <a:cs typeface="Chevin Std Bold"/>
              </a:rPr>
              <a:t>Participate in our consultation</a:t>
            </a:r>
            <a:endParaRPr lang="en-US" sz="1200" b="1" dirty="0">
              <a:solidFill>
                <a:srgbClr val="DA202A"/>
              </a:solidFill>
              <a:latin typeface="Chevin Std Bold"/>
              <a:cs typeface="Chevin Std Bold"/>
            </a:endParaRP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To understand how difficult or easy this will be and the best way to help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you, 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we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are seeking your 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views through a consultation paper published here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FDinTextStd-Regular"/>
                <a:cs typeface="PFDinTextStd-Regular"/>
              </a:rPr>
              <a:t>: </a:t>
            </a:r>
            <a:r>
              <a:rPr lang="en-US" sz="1200" dirty="0">
                <a:solidFill>
                  <a:srgbClr val="C00000"/>
                </a:solidFill>
                <a:latin typeface="PFDinTextStd-Regular"/>
                <a:cs typeface="PFDinTextStd-Regular"/>
              </a:rPr>
              <a:t>http://www.royalmail.com/international-data 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The consultation is live now and will run until 17:00 on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30</a:t>
            </a:r>
            <a:r>
              <a:rPr lang="en-US" sz="1200" baseline="300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th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PFDinTextStd-Regular"/>
                <a:cs typeface="PFDinTextStd-Regular"/>
              </a:rPr>
              <a:t> September 2017</a:t>
            </a:r>
          </a:p>
          <a:p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PFDinTextStd-Regular"/>
              <a:cs typeface="PFDinTextStd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21501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Royal Mail Colours">
      <a:dk1>
        <a:srgbClr val="404044"/>
      </a:dk1>
      <a:lt1>
        <a:sysClr val="window" lastClr="FFFFFF"/>
      </a:lt1>
      <a:dk2>
        <a:srgbClr val="404044"/>
      </a:dk2>
      <a:lt2>
        <a:srgbClr val="F4F4F3"/>
      </a:lt2>
      <a:accent1>
        <a:srgbClr val="DA202A"/>
      </a:accent1>
      <a:accent2>
        <a:srgbClr val="0892CB"/>
      </a:accent2>
      <a:accent3>
        <a:srgbClr val="62A531"/>
      </a:accent3>
      <a:accent4>
        <a:srgbClr val="088578"/>
      </a:accent4>
      <a:accent5>
        <a:srgbClr val="FDDA24"/>
      </a:accent5>
      <a:accent6>
        <a:srgbClr val="AADAEA"/>
      </a:accent6>
      <a:hlink>
        <a:srgbClr val="DA202A"/>
      </a:hlink>
      <a:folHlink>
        <a:srgbClr val="40404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oyal Mail Single Logo" id="{82B2FD66-8935-1248-A1E4-FCA86B9EA42A}" vid="{3BEAA09C-4DC5-D846-B4BF-D03FFC45C93B}"/>
    </a:ext>
  </a:extLst>
</a:theme>
</file>

<file path=ppt/theme/theme2.xml><?xml version="1.0" encoding="utf-8"?>
<a:theme xmlns:a="http://schemas.openxmlformats.org/drawingml/2006/main" name="1_Custom Design">
  <a:themeElements>
    <a:clrScheme name="Royal Mail Colours">
      <a:dk1>
        <a:srgbClr val="404044"/>
      </a:dk1>
      <a:lt1>
        <a:sysClr val="window" lastClr="FFFFFF"/>
      </a:lt1>
      <a:dk2>
        <a:srgbClr val="404044"/>
      </a:dk2>
      <a:lt2>
        <a:srgbClr val="F4F4F3"/>
      </a:lt2>
      <a:accent1>
        <a:srgbClr val="DA202A"/>
      </a:accent1>
      <a:accent2>
        <a:srgbClr val="0892CB"/>
      </a:accent2>
      <a:accent3>
        <a:srgbClr val="62A531"/>
      </a:accent3>
      <a:accent4>
        <a:srgbClr val="088578"/>
      </a:accent4>
      <a:accent5>
        <a:srgbClr val="FDDA24"/>
      </a:accent5>
      <a:accent6>
        <a:srgbClr val="AADAEA"/>
      </a:accent6>
      <a:hlink>
        <a:srgbClr val="DA202A"/>
      </a:hlink>
      <a:folHlink>
        <a:srgbClr val="40404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oyal Mail Single Logo" id="{82B2FD66-8935-1248-A1E4-FCA86B9EA42A}" vid="{3BEAA09C-4DC5-D846-B4BF-D03FFC45C93B}"/>
    </a:ext>
  </a:extLst>
</a:theme>
</file>

<file path=ppt/theme/theme3.xml><?xml version="1.0" encoding="utf-8"?>
<a:theme xmlns:a="http://schemas.openxmlformats.org/drawingml/2006/main" name="5_Custom Design">
  <a:themeElements>
    <a:clrScheme name="Royal Mail Colours">
      <a:dk1>
        <a:srgbClr val="404044"/>
      </a:dk1>
      <a:lt1>
        <a:sysClr val="window" lastClr="FFFFFF"/>
      </a:lt1>
      <a:dk2>
        <a:srgbClr val="404044"/>
      </a:dk2>
      <a:lt2>
        <a:srgbClr val="F4F4F3"/>
      </a:lt2>
      <a:accent1>
        <a:srgbClr val="DA202A"/>
      </a:accent1>
      <a:accent2>
        <a:srgbClr val="0892CB"/>
      </a:accent2>
      <a:accent3>
        <a:srgbClr val="62A531"/>
      </a:accent3>
      <a:accent4>
        <a:srgbClr val="088578"/>
      </a:accent4>
      <a:accent5>
        <a:srgbClr val="FDDA24"/>
      </a:accent5>
      <a:accent6>
        <a:srgbClr val="AADAEA"/>
      </a:accent6>
      <a:hlink>
        <a:srgbClr val="DA202A"/>
      </a:hlink>
      <a:folHlink>
        <a:srgbClr val="40404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1_Custom Design">
  <a:themeElements>
    <a:clrScheme name="Royal Mail Colours">
      <a:dk1>
        <a:srgbClr val="404044"/>
      </a:dk1>
      <a:lt1>
        <a:sysClr val="window" lastClr="FFFFFF"/>
      </a:lt1>
      <a:dk2>
        <a:srgbClr val="404044"/>
      </a:dk2>
      <a:lt2>
        <a:srgbClr val="F4F4F3"/>
      </a:lt2>
      <a:accent1>
        <a:srgbClr val="DA202A"/>
      </a:accent1>
      <a:accent2>
        <a:srgbClr val="0892CB"/>
      </a:accent2>
      <a:accent3>
        <a:srgbClr val="62A531"/>
      </a:accent3>
      <a:accent4>
        <a:srgbClr val="088578"/>
      </a:accent4>
      <a:accent5>
        <a:srgbClr val="FDDA24"/>
      </a:accent5>
      <a:accent6>
        <a:srgbClr val="AADAEA"/>
      </a:accent6>
      <a:hlink>
        <a:srgbClr val="DA202A"/>
      </a:hlink>
      <a:folHlink>
        <a:srgbClr val="40404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Royal Mail Colours">
      <a:dk1>
        <a:srgbClr val="404044"/>
      </a:dk1>
      <a:lt1>
        <a:sysClr val="window" lastClr="FFFFFF"/>
      </a:lt1>
      <a:dk2>
        <a:srgbClr val="404044"/>
      </a:dk2>
      <a:lt2>
        <a:srgbClr val="F4F4F3"/>
      </a:lt2>
      <a:accent1>
        <a:srgbClr val="DA202A"/>
      </a:accent1>
      <a:accent2>
        <a:srgbClr val="0892CB"/>
      </a:accent2>
      <a:accent3>
        <a:srgbClr val="62A531"/>
      </a:accent3>
      <a:accent4>
        <a:srgbClr val="088578"/>
      </a:accent4>
      <a:accent5>
        <a:srgbClr val="FDDA24"/>
      </a:accent5>
      <a:accent6>
        <a:srgbClr val="AADAEA"/>
      </a:accent6>
      <a:hlink>
        <a:srgbClr val="DA202A"/>
      </a:hlink>
      <a:folHlink>
        <a:srgbClr val="40404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oyal Mail Single Logo" id="{82B2FD66-8935-1248-A1E4-FCA86B9EA42A}" vid="{3BEAA09C-4DC5-D846-B4BF-D03FFC45C93B}"/>
    </a:ext>
  </a:extLst>
</a:theme>
</file>

<file path=ppt/theme/theme6.xml><?xml version="1.0" encoding="utf-8"?>
<a:theme xmlns:a="http://schemas.openxmlformats.org/drawingml/2006/main" name="3_Custom Design">
  <a:themeElements>
    <a:clrScheme name="Royal Mail Colours">
      <a:dk1>
        <a:srgbClr val="404044"/>
      </a:dk1>
      <a:lt1>
        <a:sysClr val="window" lastClr="FFFFFF"/>
      </a:lt1>
      <a:dk2>
        <a:srgbClr val="404044"/>
      </a:dk2>
      <a:lt2>
        <a:srgbClr val="F4F4F3"/>
      </a:lt2>
      <a:accent1>
        <a:srgbClr val="DA202A"/>
      </a:accent1>
      <a:accent2>
        <a:srgbClr val="0892CB"/>
      </a:accent2>
      <a:accent3>
        <a:srgbClr val="62A531"/>
      </a:accent3>
      <a:accent4>
        <a:srgbClr val="088578"/>
      </a:accent4>
      <a:accent5>
        <a:srgbClr val="FDDA24"/>
      </a:accent5>
      <a:accent6>
        <a:srgbClr val="AADAEA"/>
      </a:accent6>
      <a:hlink>
        <a:srgbClr val="DA202A"/>
      </a:hlink>
      <a:folHlink>
        <a:srgbClr val="40404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oyal Mail Single Logo" id="{82B2FD66-8935-1248-A1E4-FCA86B9EA42A}" vid="{3BEAA09C-4DC5-D846-B4BF-D03FFC45C93B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2759</TotalTime>
  <Words>1091</Words>
  <Application>Microsoft Office PowerPoint</Application>
  <PresentationFormat>On-screen Show (4:3)</PresentationFormat>
  <Paragraphs>158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Custom Design</vt:lpstr>
      <vt:lpstr>1_Custom Design</vt:lpstr>
      <vt:lpstr>5_Custom Design</vt:lpstr>
      <vt:lpstr>11_Custom Design</vt:lpstr>
      <vt:lpstr>2_Custom Design</vt:lpstr>
      <vt:lpstr>3_Custom Design</vt:lpstr>
      <vt:lpstr>Getting you data ready</vt:lpstr>
      <vt:lpstr>Overview</vt:lpstr>
      <vt:lpstr>Landscape and legislation</vt:lpstr>
      <vt:lpstr>Electronic data requirement</vt:lpstr>
      <vt:lpstr>Labels and electronic data</vt:lpstr>
      <vt:lpstr>CN22</vt:lpstr>
      <vt:lpstr>Continued..CN23</vt:lpstr>
      <vt:lpstr>What this means for you</vt:lpstr>
    </vt:vector>
  </TitlesOfParts>
  <Company>RMG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Data Requirements</dc:title>
  <dc:creator>William French</dc:creator>
  <cp:lastModifiedBy>Sarah Smith</cp:lastModifiedBy>
  <cp:revision>140</cp:revision>
  <dcterms:created xsi:type="dcterms:W3CDTF">2017-07-07T10:06:25Z</dcterms:created>
  <dcterms:modified xsi:type="dcterms:W3CDTF">2017-09-06T09:05:33Z</dcterms:modified>
</cp:coreProperties>
</file>